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C113F-B173-48AA-BFBB-8F41BE290CDE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B0AF-9216-435D-8DEB-DBF389D614A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0655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C113F-B173-48AA-BFBB-8F41BE290CDE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B0AF-9216-435D-8DEB-DBF389D61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63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C113F-B173-48AA-BFBB-8F41BE290CDE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B0AF-9216-435D-8DEB-DBF389D61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119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C113F-B173-48AA-BFBB-8F41BE290CDE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B0AF-9216-435D-8DEB-DBF389D614A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71367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C113F-B173-48AA-BFBB-8F41BE290CDE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B0AF-9216-435D-8DEB-DBF389D61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903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C113F-B173-48AA-BFBB-8F41BE290CDE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B0AF-9216-435D-8DEB-DBF389D614A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8519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C113F-B173-48AA-BFBB-8F41BE290CDE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B0AF-9216-435D-8DEB-DBF389D61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434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C113F-B173-48AA-BFBB-8F41BE290CDE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B0AF-9216-435D-8DEB-DBF389D61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8615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C113F-B173-48AA-BFBB-8F41BE290CDE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B0AF-9216-435D-8DEB-DBF389D61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773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C113F-B173-48AA-BFBB-8F41BE290CDE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B0AF-9216-435D-8DEB-DBF389D61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66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C113F-B173-48AA-BFBB-8F41BE290CDE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B0AF-9216-435D-8DEB-DBF389D61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33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C113F-B173-48AA-BFBB-8F41BE290CDE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B0AF-9216-435D-8DEB-DBF389D61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668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C113F-B173-48AA-BFBB-8F41BE290CDE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B0AF-9216-435D-8DEB-DBF389D61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148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C113F-B173-48AA-BFBB-8F41BE290CDE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B0AF-9216-435D-8DEB-DBF389D61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514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C113F-B173-48AA-BFBB-8F41BE290CDE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B0AF-9216-435D-8DEB-DBF389D61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122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C113F-B173-48AA-BFBB-8F41BE290CDE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B0AF-9216-435D-8DEB-DBF389D61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868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C113F-B173-48AA-BFBB-8F41BE290CDE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B0AF-9216-435D-8DEB-DBF389D61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628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4CC113F-B173-48AA-BFBB-8F41BE290CDE}" type="datetimeFigureOut">
              <a:rPr lang="ru-RU" smtClean="0"/>
              <a:t>09.06.2019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990B0AF-9216-435D-8DEB-DBF389D61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5587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2" y="429590"/>
            <a:ext cx="8001000" cy="2971801"/>
          </a:xfrm>
        </p:spPr>
        <p:txBody>
          <a:bodyPr/>
          <a:lstStyle/>
          <a:p>
            <a:r>
              <a:rPr lang="ru-RU" b="1" dirty="0" smtClean="0"/>
              <a:t>Социальный проект</a:t>
            </a:r>
            <a:br>
              <a:rPr lang="ru-RU" b="1" dirty="0" smtClean="0"/>
            </a:br>
            <a:r>
              <a:rPr lang="ru-RU" b="1" dirty="0" smtClean="0"/>
              <a:t>«</a:t>
            </a:r>
            <a:r>
              <a:rPr lang="ru-RU" b="1" dirty="0" smtClean="0"/>
              <a:t>бабушка </a:t>
            </a:r>
            <a:r>
              <a:rPr lang="ru-RU" b="1" dirty="0" smtClean="0"/>
              <a:t>и </a:t>
            </a:r>
            <a:r>
              <a:rPr lang="ru-RU" b="1" dirty="0" smtClean="0"/>
              <a:t>дедушка </a:t>
            </a:r>
            <a:r>
              <a:rPr lang="ru-RU" b="1" dirty="0" smtClean="0"/>
              <a:t>онлайн»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4000" b="1" cap="small" dirty="0"/>
              <a:t>волонтерского отряда МБОУ «СОШ №2»</a:t>
            </a:r>
            <a:endParaRPr lang="ru-RU" sz="4000" dirty="0"/>
          </a:p>
          <a:p>
            <a:r>
              <a:rPr lang="ru-RU" sz="4000" b="1" cap="small" dirty="0"/>
              <a:t>«Мы рядом»</a:t>
            </a:r>
            <a:endParaRPr lang="ru-RU" sz="4000" dirty="0"/>
          </a:p>
          <a:p>
            <a:endParaRPr lang="ru-RU" dirty="0"/>
          </a:p>
        </p:txBody>
      </p:sp>
      <p:pic>
        <p:nvPicPr>
          <p:cNvPr id="1026" name="Picture 2" descr="https://pp.userapi.com/c840238/v840238837/4da51/sJk8iCN3Ji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367" y="2958916"/>
            <a:ext cx="4712868" cy="353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-dog.net/wallpapers/0/0/386499023209314/board-pointer-men-white-background-notebooks-party-teach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801" y="914400"/>
            <a:ext cx="2718512" cy="180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95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185" y="248478"/>
            <a:ext cx="8534400" cy="1507067"/>
          </a:xfrm>
        </p:spPr>
        <p:txBody>
          <a:bodyPr/>
          <a:lstStyle/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Результативность проекта</a:t>
            </a:r>
            <a:b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Качественные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показатели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334" y="1499164"/>
            <a:ext cx="8844102" cy="48440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b="1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accent1"/>
                </a:solidFill>
              </a:rPr>
              <a:t>Приобретение </a:t>
            </a:r>
            <a:r>
              <a:rPr lang="ru-RU" b="1" dirty="0">
                <a:solidFill>
                  <a:schemeClr val="accent1"/>
                </a:solidFill>
              </a:rPr>
              <a:t>гражданами пожилого возраста и инвалидами навыков работы на персональном компьютере.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accent1"/>
                </a:solidFill>
              </a:rPr>
              <a:t> </a:t>
            </a:r>
            <a:r>
              <a:rPr lang="ru-RU" b="1" dirty="0">
                <a:solidFill>
                  <a:schemeClr val="accent1"/>
                </a:solidFill>
              </a:rPr>
              <a:t>Повышение личностного и социального статуса граждан пожилого возраста и инвалидов.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accent1"/>
                </a:solidFill>
              </a:rPr>
              <a:t>Поддержание </a:t>
            </a:r>
            <a:r>
              <a:rPr lang="ru-RU" b="1" dirty="0">
                <a:solidFill>
                  <a:schemeClr val="accent1"/>
                </a:solidFill>
              </a:rPr>
              <a:t>социально - культурной активности пожилых людей и инвалидов, адаптация в современных условиях всеобщей компьютеризации общества.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accent1"/>
                </a:solidFill>
              </a:rPr>
              <a:t> </a:t>
            </a:r>
            <a:r>
              <a:rPr lang="ru-RU" b="1" dirty="0">
                <a:solidFill>
                  <a:schemeClr val="accent1"/>
                </a:solidFill>
              </a:rPr>
              <a:t>Реализация коммуникативных способностей через возможности ПК и сети Интернет.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accent1"/>
                </a:solidFill>
              </a:rPr>
              <a:t>Формирование </a:t>
            </a:r>
            <a:r>
              <a:rPr lang="ru-RU" b="1" dirty="0">
                <a:solidFill>
                  <a:schemeClr val="accent1"/>
                </a:solidFill>
              </a:rPr>
              <a:t>у пожилых людей мотивации к ведению активного образа жизни.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1"/>
                </a:solidFill>
              </a:rPr>
              <a:t> </a:t>
            </a:r>
            <a:r>
              <a:rPr lang="ru-RU" b="1" dirty="0" smtClean="0">
                <a:solidFill>
                  <a:schemeClr val="accent1"/>
                </a:solidFill>
              </a:rPr>
              <a:t>Оказание </a:t>
            </a:r>
            <a:r>
              <a:rPr lang="ru-RU" b="1" dirty="0">
                <a:solidFill>
                  <a:schemeClr val="accent1"/>
                </a:solidFill>
              </a:rPr>
              <a:t>морально - психологической помощи и повышение уровня самооценки.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accent1"/>
                </a:solidFill>
              </a:rPr>
              <a:t>Содействие </a:t>
            </a:r>
            <a:r>
              <a:rPr lang="ru-RU" b="1" dirty="0">
                <a:solidFill>
                  <a:schemeClr val="accent1"/>
                </a:solidFill>
              </a:rPr>
              <a:t>в адаптации пенсионеров к постоянно изменяющимся социально – экономическим условиям жизни.</a:t>
            </a:r>
          </a:p>
          <a:p>
            <a:endParaRPr lang="ru-RU" dirty="0"/>
          </a:p>
        </p:txBody>
      </p:sp>
      <p:pic>
        <p:nvPicPr>
          <p:cNvPr id="11266" name="Picture 2" descr="http://asianbusinessdaily.com/wp-content/uploads/2016/08/Business-to-business-Online-Market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372" y="3921183"/>
            <a:ext cx="3521628" cy="264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06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66531"/>
            <a:ext cx="8534400" cy="1507067"/>
          </a:xfrm>
        </p:spPr>
        <p:txBody>
          <a:bodyPr>
            <a:normAutofit/>
          </a:bodyPr>
          <a:lstStyle/>
          <a:p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Актуальность проекта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1948070"/>
            <a:ext cx="8534400" cy="40890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1"/>
                </a:solidFill>
              </a:rPr>
              <a:t>Пожилые люди и люди с ограниченными возможностями здоровья – самые незащищенные слои населения, которые требуют особого внимания общества</a:t>
            </a:r>
            <a:r>
              <a:rPr lang="ru-RU" b="1" dirty="0" smtClean="0">
                <a:solidFill>
                  <a:schemeClr val="accent1"/>
                </a:solidFill>
              </a:rPr>
              <a:t>. Они сталкиваются с такими проблемами как </a:t>
            </a:r>
            <a:r>
              <a:rPr lang="ru-RU" b="1" dirty="0">
                <a:solidFill>
                  <a:schemeClr val="accent1"/>
                </a:solidFill>
              </a:rPr>
              <a:t>оторванность от переехавших в другие города и страны </a:t>
            </a:r>
            <a:r>
              <a:rPr lang="ru-RU" b="1" dirty="0" smtClean="0">
                <a:solidFill>
                  <a:schemeClr val="accent1"/>
                </a:solidFill>
              </a:rPr>
              <a:t>родных, удаленность </a:t>
            </a:r>
            <a:r>
              <a:rPr lang="ru-RU" b="1" dirty="0">
                <a:solidFill>
                  <a:schemeClr val="accent1"/>
                </a:solidFill>
              </a:rPr>
              <a:t>от пунктов предоставления услуг, пунктов приема платежей </a:t>
            </a:r>
            <a:r>
              <a:rPr lang="ru-RU" b="1" dirty="0" smtClean="0">
                <a:solidFill>
                  <a:schemeClr val="accent1"/>
                </a:solidFill>
              </a:rPr>
              <a:t>ЖКХ.</a:t>
            </a:r>
            <a:r>
              <a:rPr lang="ru-RU" b="1" dirty="0">
                <a:solidFill>
                  <a:schemeClr val="accent1"/>
                </a:solidFill>
              </a:rPr>
              <a:t> Эти проблемы вызваны ограниченной подвижностью пожилых людей, затрудненным доступом и неумением работать с современными средствами </a:t>
            </a:r>
            <a:r>
              <a:rPr lang="ru-RU" b="1" dirty="0" smtClean="0">
                <a:solidFill>
                  <a:schemeClr val="accent1"/>
                </a:solidFill>
              </a:rPr>
              <a:t>коммуникации. </a:t>
            </a:r>
            <a:r>
              <a:rPr lang="ru-RU" b="1" dirty="0">
                <a:solidFill>
                  <a:schemeClr val="accent1"/>
                </a:solidFill>
              </a:rPr>
              <a:t>М</a:t>
            </a:r>
            <a:r>
              <a:rPr lang="ru-RU" b="1" dirty="0" smtClean="0">
                <a:solidFill>
                  <a:schemeClr val="accent1"/>
                </a:solidFill>
              </a:rPr>
              <a:t>ногие пожилые люди начинают </a:t>
            </a:r>
            <a:r>
              <a:rPr lang="ru-RU" b="1" dirty="0">
                <a:solidFill>
                  <a:schemeClr val="accent1"/>
                </a:solidFill>
              </a:rPr>
              <a:t>понимать, что без компьютера и Интернета сегодня сложно обходиться, он стал неотъемлемой частью нашей </a:t>
            </a:r>
            <a:r>
              <a:rPr lang="ru-RU" b="1" dirty="0" smtClean="0">
                <a:solidFill>
                  <a:schemeClr val="accent1"/>
                </a:solidFill>
              </a:rPr>
              <a:t>жизни. Неумение </a:t>
            </a:r>
            <a:r>
              <a:rPr lang="ru-RU" b="1" dirty="0">
                <a:solidFill>
                  <a:schemeClr val="accent1"/>
                </a:solidFill>
              </a:rPr>
              <a:t>пожилых людей работать со средствами коммуникации приводит к их изоляции и одиночеству.</a:t>
            </a:r>
          </a:p>
        </p:txBody>
      </p:sp>
      <p:pic>
        <p:nvPicPr>
          <p:cNvPr id="2050" name="Picture 2" descr="https://avatars.mds.yandex.net/get-pdb/1816426/e8afc875-4d07-48b6-8de4-8d5c60f46c9a/or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514" y="4373033"/>
            <a:ext cx="3859486" cy="198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11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1507067"/>
          </a:xfrm>
        </p:spPr>
        <p:txBody>
          <a:bodyPr>
            <a:normAutofit/>
          </a:bodyPr>
          <a:lstStyle/>
          <a:p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Цель проекта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6160" y="1987826"/>
            <a:ext cx="8534400" cy="2296308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1"/>
                </a:solidFill>
              </a:rPr>
              <a:t>Повышение социальной адаптации пожилых людей и людей с ограниченными возможностями здоровья к современной высокотехнологичной среде через овладение информационными технологиями, в том числе Интернет</a:t>
            </a:r>
          </a:p>
        </p:txBody>
      </p:sp>
      <p:pic>
        <p:nvPicPr>
          <p:cNvPr id="3074" name="Picture 2" descr="https://avatars.mds.yandex.net/get-pdb/1352825/818ef484-c156-46fc-ba23-d7ca7a79fb2c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156" y="326587"/>
            <a:ext cx="2072056" cy="207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pp.userapi.com/c831309/v831309470/14a3e/LVmEj8mRzC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410" y="3819940"/>
            <a:ext cx="4744403" cy="284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11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221974"/>
            <a:ext cx="8534400" cy="1507067"/>
          </a:xfrm>
        </p:spPr>
        <p:txBody>
          <a:bodyPr>
            <a:normAutofit/>
          </a:bodyPr>
          <a:lstStyle/>
          <a:p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Задачи проекта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6059" y="1371234"/>
            <a:ext cx="8534400" cy="5162089"/>
          </a:xfrm>
        </p:spPr>
        <p:txBody>
          <a:bodyPr>
            <a:normAutofit lnSpcReduction="10000"/>
          </a:bodyPr>
          <a:lstStyle/>
          <a:p>
            <a:pPr lvl="0"/>
            <a:r>
              <a:rPr lang="ru-RU" b="1" dirty="0">
                <a:solidFill>
                  <a:schemeClr val="accent1"/>
                </a:solidFill>
              </a:rPr>
              <a:t>Создать команду для реализации проекта;</a:t>
            </a:r>
          </a:p>
          <a:p>
            <a:pPr lvl="0"/>
            <a:r>
              <a:rPr lang="ru-RU" b="1" dirty="0">
                <a:solidFill>
                  <a:schemeClr val="accent1"/>
                </a:solidFill>
              </a:rPr>
              <a:t>создать условия для эффективного обучения пожилых людей и людей с ограниченными возможностями здоровья использованию информационных технологий и взаимодействия всех участников проекта;</a:t>
            </a:r>
          </a:p>
          <a:p>
            <a:pPr lvl="0"/>
            <a:r>
              <a:rPr lang="ru-RU" b="1" dirty="0">
                <a:solidFill>
                  <a:schemeClr val="accent1"/>
                </a:solidFill>
              </a:rPr>
              <a:t>обучить пожилых людей и людей с ограниченными возможностями здоровья навыкам использования информационных технологий, сети Интернет;</a:t>
            </a:r>
          </a:p>
          <a:p>
            <a:pPr lvl="0"/>
            <a:r>
              <a:rPr lang="ru-RU" b="1" dirty="0">
                <a:solidFill>
                  <a:schemeClr val="accent1"/>
                </a:solidFill>
              </a:rPr>
              <a:t>повысить социальную активность пожилых людей и людей с ограниченными возможностями здоровья через применение портала государственных и муниципальных услуг, социальных сетей;</a:t>
            </a:r>
          </a:p>
          <a:p>
            <a:r>
              <a:rPr lang="ru-RU" b="1" dirty="0">
                <a:solidFill>
                  <a:schemeClr val="accent1"/>
                </a:solidFill>
              </a:rPr>
              <a:t>способствовать повышению взаимопонимания между поколениями, сохранению и укреплению семейных ценностей и традиций</a:t>
            </a:r>
          </a:p>
        </p:txBody>
      </p:sp>
      <p:pic>
        <p:nvPicPr>
          <p:cNvPr id="4098" name="Picture 2" descr="https://i.ya-webdesign.com/images/check-clipart-clear-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108" y="679175"/>
            <a:ext cx="3217429" cy="293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1507067"/>
          </a:xfrm>
        </p:spPr>
        <p:txBody>
          <a:bodyPr>
            <a:normAutofit/>
          </a:bodyPr>
          <a:lstStyle/>
          <a:p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Участники проекта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1701030"/>
            <a:ext cx="8534400" cy="2136679"/>
          </a:xfrm>
        </p:spPr>
        <p:txBody>
          <a:bodyPr>
            <a:normAutofit/>
          </a:bodyPr>
          <a:lstStyle/>
          <a:p>
            <a:pPr lvl="0"/>
            <a:r>
              <a:rPr lang="ru-RU" sz="2400" b="1" dirty="0" smtClean="0">
                <a:solidFill>
                  <a:schemeClr val="accent1"/>
                </a:solidFill>
              </a:rPr>
              <a:t>Пожилые люди</a:t>
            </a:r>
            <a:endParaRPr lang="ru-RU" sz="2400" b="1" dirty="0">
              <a:solidFill>
                <a:schemeClr val="accent1"/>
              </a:solidFill>
            </a:endParaRPr>
          </a:p>
          <a:p>
            <a:pPr lvl="0"/>
            <a:r>
              <a:rPr lang="ru-RU" sz="2400" b="1" dirty="0">
                <a:solidFill>
                  <a:schemeClr val="accent1"/>
                </a:solidFill>
              </a:rPr>
              <a:t>Люди с ограниченными возможностями здоровья</a:t>
            </a:r>
          </a:p>
          <a:p>
            <a:r>
              <a:rPr lang="ru-RU" sz="2400" b="1" dirty="0">
                <a:solidFill>
                  <a:schemeClr val="accent1"/>
                </a:solidFill>
              </a:rPr>
              <a:t>Волонтеры отряда «Мы рядом»</a:t>
            </a:r>
          </a:p>
        </p:txBody>
      </p:sp>
      <p:pic>
        <p:nvPicPr>
          <p:cNvPr id="5122" name="Picture 2" descr="https://pp.userapi.com/c841024/v841024710/4f663/DBEnTUIcwj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3" y="3239404"/>
            <a:ext cx="5714136" cy="342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msdimuro.files.wordpress.com/2016/04/be_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151" y="3837709"/>
            <a:ext cx="5031424" cy="283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88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450574"/>
            <a:ext cx="9135649" cy="1742293"/>
          </a:xfrm>
        </p:spPr>
        <p:txBody>
          <a:bodyPr>
            <a:normAutofit fontScale="90000"/>
          </a:bodyPr>
          <a:lstStyle/>
          <a:p>
            <a:r>
              <a:rPr lang="ru-RU" sz="49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Методы реализации </a:t>
            </a:r>
            <a:r>
              <a:rPr lang="ru-RU" sz="4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проекта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/>
              <a:t>подготовительный </a:t>
            </a:r>
            <a:r>
              <a:rPr lang="ru-RU" b="1" dirty="0" smtClean="0"/>
              <a:t>этап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2332382"/>
            <a:ext cx="8534400" cy="2177038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accent1"/>
                </a:solidFill>
              </a:rPr>
              <a:t>С</a:t>
            </a:r>
            <a:r>
              <a:rPr lang="ru-RU" sz="2400" b="1" dirty="0" smtClean="0">
                <a:solidFill>
                  <a:schemeClr val="accent1"/>
                </a:solidFill>
              </a:rPr>
              <a:t>ентябрь </a:t>
            </a:r>
            <a:r>
              <a:rPr lang="ru-RU" sz="2400" b="1" dirty="0">
                <a:solidFill>
                  <a:schemeClr val="accent1"/>
                </a:solidFill>
              </a:rPr>
              <a:t>ноябрь 2017  г. </a:t>
            </a:r>
            <a:endParaRPr lang="ru-RU" sz="2400" b="1" dirty="0" smtClean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accent1"/>
                </a:solidFill>
              </a:rPr>
              <a:t>Составление программы обучающего проекта «Бабушки и дедушки </a:t>
            </a:r>
            <a:r>
              <a:rPr lang="ru-RU" sz="2400" b="1" dirty="0" err="1">
                <a:solidFill>
                  <a:schemeClr val="accent1"/>
                </a:solidFill>
              </a:rPr>
              <a:t>Online</a:t>
            </a:r>
            <a:r>
              <a:rPr lang="ru-RU" sz="2400" b="1" dirty="0">
                <a:solidFill>
                  <a:schemeClr val="accent1"/>
                </a:solidFill>
              </a:rPr>
              <a:t>».  Подготовка волонтёров  для обучения пожилых. Проведение анкетирования имеющихся знаний ПК среди пожилых людей.</a:t>
            </a:r>
          </a:p>
        </p:txBody>
      </p:sp>
      <p:pic>
        <p:nvPicPr>
          <p:cNvPr id="6146" name="Picture 2" descr="http://ido-vguit.ru/wp-content/uploads/2017/09/stick_figure_presenter_meeting_1600_clr_326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48" y="3882887"/>
            <a:ext cx="4666216" cy="297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81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301487"/>
            <a:ext cx="8534400" cy="1507067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практический </a:t>
            </a:r>
            <a:r>
              <a:rPr lang="ru-RU" sz="4000" b="1" dirty="0"/>
              <a:t>этап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1577009"/>
            <a:ext cx="8534400" cy="50039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1"/>
                </a:solidFill>
              </a:rPr>
              <a:t>декабрь 2017  – 2019 </a:t>
            </a:r>
            <a:r>
              <a:rPr lang="ru-RU" b="1" dirty="0" smtClean="0">
                <a:solidFill>
                  <a:schemeClr val="accent1"/>
                </a:solidFill>
              </a:rPr>
              <a:t>г.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1"/>
                </a:solidFill>
              </a:rPr>
              <a:t>Программа компьютерных курсов для пожилых людей разработана с </a:t>
            </a:r>
            <a:r>
              <a:rPr lang="ru-RU" b="1" dirty="0" smtClean="0">
                <a:solidFill>
                  <a:schemeClr val="accent1"/>
                </a:solidFill>
              </a:rPr>
              <a:t>учетом </a:t>
            </a:r>
            <a:r>
              <a:rPr lang="ru-RU" b="1" dirty="0">
                <a:solidFill>
                  <a:schemeClr val="accent1"/>
                </a:solidFill>
              </a:rPr>
              <a:t>психологии этой возрастной категории. Люди пожилого возраста, закончившие компьютерные курсы для пенсионеров, начинают чувствовать себя "на равных" с подрастающим поколением, знакомым с компьютерами с детства, круг интересов которого в большой степени занят именно использованием социальных сетей и поисковых систем, электронной почты, текстовых и графических редакторов, музыкой, фото- и видео на компьютере. Также проводится работа по формированию позитивного психологического настроя слушателей курсов, позволяющего поверить в свои способности и возможности уверенного освоения предлагаемой программы, социальной адаптации</a:t>
            </a:r>
            <a:endParaRPr lang="ru-RU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198" name="Picture 6" descr="https://kurspresent.ru/assets/images/resources/247/online-student-learning-500-clr-454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826" y="301487"/>
            <a:ext cx="2779222" cy="347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93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1507067"/>
          </a:xfrm>
        </p:spPr>
        <p:txBody>
          <a:bodyPr/>
          <a:lstStyle/>
          <a:p>
            <a:r>
              <a:rPr lang="ru-RU" b="1" dirty="0" smtClean="0"/>
              <a:t>аналитический </a:t>
            </a:r>
            <a:r>
              <a:rPr lang="ru-RU" b="1" dirty="0"/>
              <a:t>этап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8194" y="1861562"/>
            <a:ext cx="8534400" cy="3615267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accent1"/>
                </a:solidFill>
              </a:rPr>
              <a:t>   Апрель 2020 г.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accent1"/>
                </a:solidFill>
              </a:rPr>
              <a:t>Обобщить результаты работы по данному направлению деятельности волонтерской группы.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accent1"/>
                </a:solidFill>
              </a:rPr>
              <a:t>Провести коррекцию затруднений в реализации  проектной деятельности.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accent1"/>
                </a:solidFill>
              </a:rPr>
              <a:t>Спланировать работу на следующий период. 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9218" name="Picture 2" descr="https://www.clipartmax.com/png/full/5-50522_person-thinking-with-question-mark-free-clipart-stick-man-thinki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820" y="2796209"/>
            <a:ext cx="3056232" cy="385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45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1507067"/>
          </a:xfrm>
        </p:spPr>
        <p:txBody>
          <a:bodyPr/>
          <a:lstStyle/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Результативность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проекта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Количественные показатели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2086849"/>
            <a:ext cx="8534400" cy="361526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accent1"/>
                </a:solidFill>
              </a:rPr>
              <a:t>В проект вовлечено 22 волонтера.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accent1"/>
                </a:solidFill>
              </a:rPr>
              <a:t>Обучено 30 человека пенсионного возраста и людей с ограниченными возможностями здоровья.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accent1"/>
                </a:solidFill>
              </a:rPr>
              <a:t>16 человек научили пользоваться сайтом «</a:t>
            </a:r>
            <a:r>
              <a:rPr lang="ru-RU" sz="2400" b="1" dirty="0" err="1">
                <a:solidFill>
                  <a:schemeClr val="accent1"/>
                </a:solidFill>
              </a:rPr>
              <a:t>Госуслуги</a:t>
            </a:r>
            <a:r>
              <a:rPr lang="ru-RU" sz="2400" b="1" dirty="0">
                <a:solidFill>
                  <a:schemeClr val="accent1"/>
                </a:solidFill>
              </a:rPr>
              <a:t>».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accent1"/>
                </a:solidFill>
              </a:rPr>
              <a:t>4 людям </a:t>
            </a:r>
            <a:r>
              <a:rPr lang="ru-RU" sz="2400" b="1" dirty="0">
                <a:solidFill>
                  <a:schemeClr val="accent1"/>
                </a:solidFill>
              </a:rPr>
              <a:t>оказана индивидуальная помощь на дому.</a:t>
            </a:r>
          </a:p>
        </p:txBody>
      </p:sp>
      <p:pic>
        <p:nvPicPr>
          <p:cNvPr id="10242" name="Picture 2" descr="http://www.nasil.com/wp-content/uploads/2016/09/1-kasim-2015-secim-sonuclari-nereden-takip-edili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870" y="3113055"/>
            <a:ext cx="3521383" cy="352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50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99</TotalTime>
  <Words>535</Words>
  <Application>Microsoft Office PowerPoint</Application>
  <PresentationFormat>Широкоэкранный</PresentationFormat>
  <Paragraphs>42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Century Gothic</vt:lpstr>
      <vt:lpstr>Wingdings</vt:lpstr>
      <vt:lpstr>Wingdings 3</vt:lpstr>
      <vt:lpstr>Сектор</vt:lpstr>
      <vt:lpstr>Социальный проект «бабушка и дедушка онлайн»</vt:lpstr>
      <vt:lpstr>Актуальность проекта</vt:lpstr>
      <vt:lpstr>Цель проекта</vt:lpstr>
      <vt:lpstr>Задачи проекта</vt:lpstr>
      <vt:lpstr>Участники проекта</vt:lpstr>
      <vt:lpstr>Методы реализации проекта  подготовительный этап</vt:lpstr>
      <vt:lpstr>практический этап</vt:lpstr>
      <vt:lpstr>аналитический этап</vt:lpstr>
      <vt:lpstr>Результативность проекта Количественные показатели</vt:lpstr>
      <vt:lpstr>Результативность проекта Качественные показатели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пк</cp:lastModifiedBy>
  <cp:revision>12</cp:revision>
  <dcterms:created xsi:type="dcterms:W3CDTF">2019-06-06T19:32:40Z</dcterms:created>
  <dcterms:modified xsi:type="dcterms:W3CDTF">2019-06-09T19:13:24Z</dcterms:modified>
</cp:coreProperties>
</file>