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Nunito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61463fd0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61463fd0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61463fd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61463fd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61463fd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61463fd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61463fd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61463fd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61463fd0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61463fd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61463fd0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61463fd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gif"/><Relationship Id="rId5" Type="http://schemas.openxmlformats.org/officeDocument/2006/relationships/hyperlink" Target="https://vk.com/marina_strizhevich" TargetMode="External"/><Relationship Id="rId6" Type="http://schemas.openxmlformats.org/officeDocument/2006/relationships/hyperlink" Target="https://vk.com/kep_save_the_world" TargetMode="External"/><Relationship Id="rId7" Type="http://schemas.openxmlformats.org/officeDocument/2006/relationships/hyperlink" Target="https://vk.com/id2270456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Студенческий бал в СПбГЭТУ “ЛЭТИ”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3572300" y="3217325"/>
            <a:ext cx="1934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Отзывы участников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Гостями бала, организованного проектом «Студенческое кураторство» при поддержке администрации университета и Эндаумент-фонда СПбГЭТУ «ЛЭТИ» и информационном содействии Комитета по молодежной политике и взаимодействию с общественными организациями Правительства Санкт-Петербурга, стали деканы факультетов Первого электротехнического, а также выпускники ЛЭТИ разных лет, среди которых </a:t>
            </a:r>
            <a:r>
              <a:rPr b="1"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Александр Эдуардович Янчевский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директор бизнес-школы «КАМПУС Санкт-Петербург», </a:t>
            </a:r>
            <a:r>
              <a:rPr b="1"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Олег Игоревич Пелин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заместитель генерального директора ООО «Газпром инвест» и </a:t>
            </a:r>
            <a:r>
              <a:rPr b="1"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Светлана Леонидовна Литвинова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генеральный директор АО «Медтехника».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0" y="580200"/>
            <a:ext cx="3831376" cy="38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4322450" y="995888"/>
            <a:ext cx="449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"Мне, конечно, бал понравился. Уровень организации был весьма приличный, а главное – ребята получили удовольствие. Подготовка участников была хорошо видна. Надо, ведь, не только качаться, держась за партнершу, но и уметь танцевать.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 Москве был термин «что-то не вытанцовывается», то есть из этого бала нет никаких последствий. Нельзя сказать таких слов об этом мероприятии. Бал в ЛЭТИ показал, как студенчество выглядит сегодня.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Балы – всё-таки традиция интеллигенции и её надо продолжать. Эта традиция подчеркивает принадлежность к определённому кругу, об этом надо напоминать ребятам. Организаторы - молодцы, продолжайте в том же духе. Желаю, чтобы на следующий год участников было ещё больше."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50" y="231725"/>
            <a:ext cx="1464701" cy="145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1844850" y="231725"/>
            <a:ext cx="39570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Забавина Екатерина</a:t>
            </a:r>
            <a:br>
              <a:rPr lang="ru"/>
            </a:br>
            <a:r>
              <a:rPr lang="ru"/>
              <a:t>студентка Гуманитарного Факультета</a:t>
            </a:r>
            <a:endParaRPr/>
          </a:p>
        </p:txBody>
      </p:sp>
      <p:pic>
        <p:nvPicPr>
          <p:cNvPr descr="❤" id="147" name="Google Shape;1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882" y="1444575"/>
            <a:ext cx="361947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399450" y="1686150"/>
            <a:ext cx="83451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Вот уже второй год, ВЫ организаторы, устраиваете такое прекрасное мероприятие. Люди, которые пришли в первый раз, сначала не понимали, что и как вообще будет происходить, но когда уже начались репетиции, а после и этикеты, люди начали потихонечку вливаться в этот весь ритм.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Хочу присоединиться ко всем словам ниже, ведь ребята написали все эти слова благодарности от чистого сердца.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Что касается самого проведения, то всё было на высшем уровне. 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Здорово, что все просьбы с прошлого года были услышаны. Безумно понравилось, что один танец был исполнен дважды. 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Возле фотобудки не было столпотворения, хотя всем безумно хотелось получить фотографии с бала.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 нетерпением все ждём следующего года!!!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И совсем не важно, какой раз вы пойдёте на этот бал. Главное-приносите с собой такое же хорошее настроение, и после бала уносите положительные эмоции.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693350" y="-62375"/>
            <a:ext cx="74151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Ребята, хочется начать, конечно же, со слов: 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"Спасибо" всем организаторам бала,а самое большое СПАСИБО, хочется выразить:</a:t>
            </a:r>
            <a:r>
              <a:rPr lang="ru" sz="1000">
                <a:solidFill>
                  <a:srgbClr val="2A5885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/>
              </a:rPr>
              <a:t>@marina_strizhevich</a:t>
            </a: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ru" sz="1000">
                <a:solidFill>
                  <a:srgbClr val="2A5885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/>
              </a:rPr>
              <a:t>@kep_save_the_world</a:t>
            </a: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, </a:t>
            </a:r>
            <a:r>
              <a:rPr lang="ru" sz="1000">
                <a:solidFill>
                  <a:srgbClr val="2A5885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7"/>
              </a:rPr>
              <a:t>@id22704563</a:t>
            </a: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. 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42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 вами было работать безумно комфортно Приходить на репетицию раз в неделю, а если повезёт,то и два-было здорово. Всегда шла на репетиции с хорошим настроением, чтобы разгрузиться после всех забот.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88" y="418875"/>
            <a:ext cx="1454425" cy="14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1907225" y="499100"/>
            <a:ext cx="3885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Ситников Максим,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студент факультета ЭА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385300" y="1336850"/>
            <a:ext cx="819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Очень хочется сказать много, но постараюсь коротенько.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Перефразируя одного исполнителя, скажу: "Спасибо всем тем, кто нашел время, место и деньги, чтобы все провернуть!"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Спасибо большое организаторам за эту сказку, которая пусть и прошла быстро, но точно надолго останется в памяти! Спасибо всем тем, кто сжигал свои нервы и стирал ноги в кровь, чтобы обучить нас! Спасибо за ваше терпение и труд!!! Бал получился невероятным, и я уверен, что каждый что-то вынес для себя!) Для меня он стал поистине большим событием, поэтому от меня особая сердечная благодарность!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Низкий поклон вам, друзья мои!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Ну и, конечно же, "Спасибо всем и каждому в отдельности: спасибо, что вы пришли!"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Давайте каждый наш день будет подобной сказкой!</a:t>
            </a: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Еще раз душевная благодарность и нижайший поклон!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25" y="356475"/>
            <a:ext cx="1523100" cy="151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2138950" y="499100"/>
            <a:ext cx="50799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Артём и Антон Филатовы,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аспиранты факультета КТИ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60350" y="2441950"/>
            <a:ext cx="88233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Бал получился именно таким, каким я представляю себе бал. В игровой зоне даже в карты можно было поиграть и в кости. Такой, казалось бы, незначительный штрих, но он тоже был! Magnifico! Весь антураж был таким, каким его хотелось себе представлять, когда произносишь "у меня будет бал!", и это настолько круто, что именно так всё и получилось!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Фотографы были не навязчивы, танцмейтеры ловко выстраивали фигуры при этом успевая сами и танцевать, очень терпеливые волонтёры,, которым пришлось, наверно, раз 50 отвечать на вопросы: "а для чего сердечки?", "а где переодевалка?", "а можно печеньку?", "вода кончилась!", и прочее-прочее.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Всем-всем организаторам спасибо большое!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Всем-всем участникам: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Дамы, вы были великолепны!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Кавалеры, простите, на вас не смотрел, смотрел на дам)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Резюмируя, это правда было восхитительно!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085475" y="812575"/>
            <a:ext cx="68445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Ребята, это правда было восхитительно! Получилось настолько душевное, тёплое, эмоциональное, комфортное, насыщенное, захватывающее, неповторимое, завораживающее, необычное мероприятие, что захватывает дух!</a:t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Огромное спасибо организаторам, которые вновь вложили душу в подготовку такого события! Всем-всем, кто остался за кадром, всем, кто был на виду, всем, что занимался поиском людей, всем, кто занимался поиском вещей, всем, кто учил, всем, кто готовил! У вас получилось! Я надеюсь, никто не остался неоттанцованным. Танцев было много, это несказанно порадовало! Были опасения, что деление на белых/красных усложнит процесс - ничего подобного! Это было очень органично! Я не знаю, долго ли придумывался именно такой формат, но он удался. Удалось сделать так, чтоб никто не скучал, удалось выдержать комфортный ритм! Да и в принципе царила атмосфера дружелюбия и удобства.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311925" y="1069475"/>
            <a:ext cx="85380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Несколько лет назад многие лэтишники, в том числе и я, посещая выставку в Петропавловской крепости, посвященную праздничным балам, обнаружили среди экспонатов афишу 1909 года, сообщавшую о бале студентов-электриков в Дворянском собрании. Были и афиши 1912 года. Тогда, в концертной части бала в главном корпусе Первого электротехнического института выступал Федор Шаляпин. Сегодня мы открываем уже второй бал в двадцать первом столетии, и, надеюсь, что многие и многие поколения студентов будут поддерживать эту чудесную традицию! Спасибо, что вы дарите праздник – нам, себе и ЛЭТИ!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99" y="378200"/>
            <a:ext cx="1619550" cy="1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1951800" y="534725"/>
            <a:ext cx="4269000" cy="1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Кутузов Владимир Михайлович,</a:t>
            </a:r>
            <a:br>
              <a:rPr lang="ru"/>
            </a:br>
            <a:r>
              <a:rPr lang="ru"/>
              <a:t>первый проректор СПбГЭТУ “ЛЭТИ”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