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080625" cy="7559675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98" y="-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B000401-3C72-4B4B-8889-1EB61B847BAA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20780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FBAB0A6F-C0CD-44DE-9D75-26827756F35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778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D056E2-487F-4CE9-8B9A-C37B67C114F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648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C4E0F1-B9EF-4C68-B038-AA5E5303888A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669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724FB1-3B74-4246-B78C-3FA3CEF5D13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082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FF4CAE-EF99-4773-BA11-08583F782EC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92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DD4EFB-C4F0-432B-AA3E-DABE9FFF217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413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5242CD6-A6F0-4CAF-894F-BD27F91BC264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296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118BF0-4023-4EFE-B5D8-046F747DAEE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983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08005C-40F4-49DE-A2FB-0E348FF2511A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9918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50FA3D-6EFF-49D4-BEAC-462E0E4AB8B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51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8D30BE-65BF-420C-AE39-0459F7D4796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18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30D210-C583-42E5-B8E6-38FAE55D81A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396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6EF9A6D4-A472-4F2B-9A7A-D4EB961B4E3E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3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4" descr="x_c9d94a25.jpg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55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одержимое 3" descr="x_610cc3f8.jpg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40000" y="4581360"/>
            <a:ext cx="3960000" cy="205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240000"/>
            <a:ext cx="52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-15480"/>
            <a:ext cx="10074240" cy="325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226840" y="3240000"/>
            <a:ext cx="5033160" cy="43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87"/>
            <a:ext cx="10181413" cy="757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440" y="0"/>
            <a:ext cx="10051560" cy="30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3060000"/>
            <a:ext cx="4860000" cy="445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860000" y="3060000"/>
            <a:ext cx="5220000" cy="45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5400" y="0"/>
            <a:ext cx="1007964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0</Words>
  <Application>Microsoft Office PowerPoint</Application>
  <PresentationFormat>Экран (4:3)</PresentationFormat>
  <Paragraphs>0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</dc:creator>
  <cp:lastModifiedBy>школа</cp:lastModifiedBy>
  <cp:revision>5</cp:revision>
  <dcterms:created xsi:type="dcterms:W3CDTF">2009-04-16T11:32:32Z</dcterms:created>
  <dcterms:modified xsi:type="dcterms:W3CDTF">2019-02-28T07:23:34Z</dcterms:modified>
</cp:coreProperties>
</file>