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5" r:id="rId4"/>
    <p:sldId id="276" r:id="rId5"/>
    <p:sldId id="271" r:id="rId6"/>
    <p:sldId id="268" r:id="rId7"/>
    <p:sldId id="273" r:id="rId8"/>
    <p:sldId id="266" r:id="rId9"/>
    <p:sldId id="272" r:id="rId10"/>
    <p:sldId id="267" r:id="rId1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41322B-CBC0-4155-A03A-951F062AAA2E}">
          <p14:sldIdLst>
            <p14:sldId id="256"/>
            <p14:sldId id="264"/>
            <p14:sldId id="265"/>
            <p14:sldId id="276"/>
            <p14:sldId id="271"/>
            <p14:sldId id="268"/>
            <p14:sldId id="273"/>
            <p14:sldId id="266"/>
          </p14:sldIdLst>
        </p14:section>
        <p14:section name="Раздел без заголовка" id="{B0DF1415-7E7A-4504-A082-27F4FCF899FF}">
          <p14:sldIdLst>
            <p14:sldId id="27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0B5C30-A58D-4B73-A4E9-C1384DE8EA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8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ECF8F-3758-4AAA-8113-E83C733587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1B240A74-06A5-4D8D-8316-4FA5E8EF2B9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2CE3-4066-470E-A863-0FC6F25BEC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89468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CE639-8B8D-498A-8AB9-B45A7676A2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89230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6D1F4C-880F-451E-9183-2CC55A4BA9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91776"/>
      </p:ext>
    </p:extLst>
  </p:cSld>
  <p:clrMapOvr>
    <a:masterClrMapping/>
  </p:clrMapOvr>
  <p:transition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6E95A0-2E54-4D9D-95D6-7FF18D5504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44324"/>
      </p:ext>
    </p:extLst>
  </p:cSld>
  <p:clrMapOvr>
    <a:masterClrMapping/>
  </p:clrMapOvr>
  <p:transition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2A5684-1C57-4FA2-84FB-6865E1EECE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65435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66A9-A7AB-41F7-AB50-0734C93424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23999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103AC-C14C-4917-8A44-F36C52A89D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07996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8B538-6ADF-4FFB-B3E5-94B0303456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24698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688A-1F74-44FE-9CBD-2939790F68D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21894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D2B88-0D7D-4FA5-83F0-5970F71580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21549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270FF-2F1D-4379-9921-A016B11419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716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7D52D-0069-4A98-A110-B5DFB5C6DC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90613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A06AD-1DD4-4296-9044-F0F6F4F26D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08872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6FA4F6-D4E6-4B32-8E62-DC14D8BE060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600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23528" y="476672"/>
            <a:ext cx="8712968" cy="648071"/>
          </a:xfrm>
        </p:spPr>
        <p:txBody>
          <a:bodyPr/>
          <a:lstStyle/>
          <a:p>
            <a:pPr algn="ctr"/>
            <a:r>
              <a:rPr lang="ru-RU" sz="28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Calibri"/>
              </a:rPr>
              <a:t>Бюджетное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</a:rPr>
              <a:t>учреждение Ханты-Мансийского автономного округа – Югры «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Calibri"/>
              </a:rPr>
              <a:t>Когалымский комплексный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</a:rPr>
              <a:t>центр социального обслуживания населения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Calibri"/>
              </a:rPr>
              <a:t>»</a:t>
            </a:r>
            <a:r>
              <a:rPr lang="ru-RU" sz="28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251520" y="1916832"/>
            <a:ext cx="87849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Батизатова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Лара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Парфирьевна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волонтер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KCsoc3\Desktop\Конкурс Добровльцы России\1 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3658"/>
            <a:ext cx="3106216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0" y="5877272"/>
            <a:ext cx="8712968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800" kern="0" dirty="0" smtClean="0">
                <a:solidFill>
                  <a:srgbClr val="002060"/>
                </a:solidFill>
                <a:latin typeface="Times New Roman"/>
                <a:ea typeface="Calibri"/>
              </a:rPr>
              <a:t>Когалым</a:t>
            </a:r>
            <a:r>
              <a:rPr lang="ru-RU" sz="1800" kern="0" smtClean="0">
                <a:solidFill>
                  <a:srgbClr val="002060"/>
                </a:solidFill>
                <a:latin typeface="Times New Roman"/>
                <a:ea typeface="Calibri"/>
              </a:rPr>
              <a:t>, 2018</a:t>
            </a:r>
            <a:r>
              <a:rPr lang="ru-RU" sz="2800" kern="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kern="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TissenTG\Desktop\Батизатова Л.П._ВС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09301"/>
            <a:ext cx="2535255" cy="3088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gray">
          <a:xfrm>
            <a:off x="481372" y="1013810"/>
            <a:ext cx="8229600" cy="284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 в рамках реализации проекта:</a:t>
            </a:r>
          </a:p>
          <a:p>
            <a:pPr marL="0" lv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5 месяцев 2018 года организовано и проведено 14 мероприятий для 32 несовершеннолетних.</a:t>
            </a:r>
          </a:p>
          <a:p>
            <a:pPr marL="0" lv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изготовленные несовершеннолетними были подарены на праздники родственникам, сестрам, братьям, друзьям, украсили комнаты детей</a:t>
            </a: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несовершеннолетних увлеклись техникой оригами, самостоятельно делать поделки дома.</a:t>
            </a:r>
          </a:p>
          <a:p>
            <a:pPr marL="0" lv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несовершеннолетних повысилась мотивация к трудовой и творческой деятельности</a:t>
            </a:r>
          </a:p>
          <a:p>
            <a:pPr marL="0" lv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планируем принять участие в творческих конкурсах регионального уровня</a:t>
            </a:r>
            <a:endParaRPr lang="ru-RU" sz="1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99903"/>
            <a:ext cx="2128482" cy="1598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191707" y="-99392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solidFill>
                  <a:srgbClr val="002060"/>
                </a:solidFill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solidFill>
                  <a:srgbClr val="002060"/>
                </a:solidFill>
                <a:latin typeface="Times New Roman"/>
                <a:ea typeface="Calibri"/>
              </a:rPr>
              <a:t>«</a:t>
            </a:r>
            <a:r>
              <a:rPr lang="ru-RU" sz="1500" kern="0" dirty="0" smtClean="0">
                <a:solidFill>
                  <a:srgbClr val="002060"/>
                </a:solidFill>
                <a:latin typeface="Times New Roman"/>
                <a:ea typeface="Calibri"/>
              </a:rPr>
              <a:t>Когалымский комплексный </a:t>
            </a:r>
            <a:r>
              <a:rPr lang="ru-RU" sz="1500" kern="0" dirty="0" smtClean="0">
                <a:solidFill>
                  <a:srgbClr val="002060"/>
                </a:solidFill>
                <a:latin typeface="Times New Roman"/>
                <a:ea typeface="Calibri"/>
              </a:rPr>
              <a:t>центр социального обслуживания населения </a:t>
            </a:r>
            <a:r>
              <a:rPr lang="ru-RU" sz="1500" kern="0" dirty="0" smtClean="0">
                <a:solidFill>
                  <a:srgbClr val="002060"/>
                </a:solidFill>
                <a:latin typeface="Times New Roman"/>
                <a:ea typeface="Calibri"/>
              </a:rPr>
              <a:t>»</a:t>
            </a:r>
            <a:r>
              <a:rPr lang="ru-RU" sz="1500" kern="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>
              <a:solidFill>
                <a:srgbClr val="002060"/>
              </a:solidFill>
            </a:endParaRPr>
          </a:p>
        </p:txBody>
      </p:sp>
      <p:pic>
        <p:nvPicPr>
          <p:cNvPr id="7172" name="Picture 4" descr="F:\ФОТО_ВСВ\ВСВ_Занятие в ОДПН_птицы 20.10.2017\DSC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07446"/>
            <a:ext cx="2088232" cy="1383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Конкурс Добровольцы России\надо\IMG_97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3" b="14520"/>
          <a:stretch/>
        </p:blipFill>
        <p:spPr bwMode="auto">
          <a:xfrm>
            <a:off x="2720009" y="5155252"/>
            <a:ext cx="1779983" cy="1617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4817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130769" cy="29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356193" y="-171400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latin typeface="Times New Roman"/>
                <a:ea typeface="Calibri"/>
              </a:rPr>
              <a:t>«Когалымский комплексный центр социального обслуживания населения »</a:t>
            </a:r>
            <a: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12862"/>
            <a:ext cx="2068765" cy="292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48225"/>
            <a:ext cx="2711952" cy="37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56" y="4003253"/>
            <a:ext cx="2952328" cy="228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0" y="3828485"/>
            <a:ext cx="1965811" cy="270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4683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black">
          <a:xfrm>
            <a:off x="264187" y="116632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latin typeface="Times New Roman"/>
                <a:ea typeface="Calibri"/>
              </a:rPr>
              <a:t>«Когалымский комплексный центр социального обслуживания населения »</a:t>
            </a:r>
            <a: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/>
          </a:p>
        </p:txBody>
      </p:sp>
      <p:pic>
        <p:nvPicPr>
          <p:cNvPr id="5122" name="Picture 2" descr="F:\Конкурс Добровольцы России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4032448" cy="54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_ВСВ\Вручение наград за конкурс Доброволец России 2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9" t="14160" r="32479" b="-82"/>
          <a:stretch/>
        </p:blipFill>
        <p:spPr bwMode="auto">
          <a:xfrm>
            <a:off x="5416170" y="1052736"/>
            <a:ext cx="3337289" cy="54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72997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группой проекта являются дети и подростки, находящиеся в социально опасном положении или иной трудной жизненной ситуации, проходящие курс социальной реабилитации в БУ «Когалымский комплексный центр социального обслуживания населения» в условиях дневного пребывания.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08" y="2920106"/>
            <a:ext cx="4112329" cy="3084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858884"/>
            <a:ext cx="4193958" cy="314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black">
          <a:xfrm>
            <a:off x="264187" y="116632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latin typeface="Times New Roman"/>
                <a:ea typeface="Calibri"/>
              </a:rPr>
              <a:t>«Когалымский комплексный центр социального обслуживания населения »</a:t>
            </a:r>
            <a: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/>
          </a:p>
        </p:txBody>
      </p:sp>
    </p:spTree>
    <p:extLst>
      <p:ext uri="{BB962C8B-B14F-4D97-AF65-F5344CB8AC3E}">
        <p14:creationId xmlns:p14="http://schemas.microsoft.com/office/powerpoint/2010/main" val="32843914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356193" y="-171400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latin typeface="Times New Roman"/>
                <a:ea typeface="Calibri"/>
              </a:rPr>
              <a:t>«Когалымский комплексный центр социального обслуживания населения »</a:t>
            </a:r>
            <a: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Цель проекта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Создание дополнительных условий для организации культурно-досуговой деятельности несовершеннолетних, находящиеся в социально опасном положении или иной трудной жизненной ситуации,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проходящих курс социальной реабилитации в БУ «Когалымский комплексный центр социального обслуживания населения» в условиях дневного пребывания.</a:t>
            </a:r>
            <a:r>
              <a:rPr lang="ru-RU" dirty="0"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F:\ФОТО_ВСВ\Фото-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7" y="2708920"/>
            <a:ext cx="8221840" cy="382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4492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gray">
          <a:xfrm>
            <a:off x="107504" y="2708920"/>
            <a:ext cx="35283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 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4" t="9612" r="-32" b="-2183"/>
          <a:stretch/>
        </p:blipFill>
        <p:spPr bwMode="auto">
          <a:xfrm>
            <a:off x="5370476" y="2852936"/>
            <a:ext cx="3101788" cy="3798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356193" y="-171400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508593" y="-160894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latin typeface="Times New Roman"/>
                <a:ea typeface="Calibri"/>
              </a:rPr>
              <a:t>«Когалымский комплексный центр социального обслуживания населения »</a:t>
            </a:r>
            <a: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4865" y="836712"/>
            <a:ext cx="8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Формы </a:t>
            </a:r>
            <a:r>
              <a:rPr lang="ru-RU" b="1" dirty="0">
                <a:latin typeface="Times New Roman"/>
                <a:ea typeface="Times New Roman"/>
              </a:rPr>
              <a:t>работы: </a:t>
            </a:r>
            <a:r>
              <a:rPr lang="ru-RU" dirty="0">
                <a:latin typeface="Times New Roman"/>
                <a:ea typeface="Times New Roman"/>
              </a:rPr>
              <a:t>опрос, презентация, занятие, лекция, семинар-практикум, мастер-класс, дискуссия, встреча и т.д.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Методы </a:t>
            </a:r>
            <a:r>
              <a:rPr lang="ru-RU" b="1" dirty="0">
                <a:latin typeface="Times New Roman"/>
                <a:ea typeface="Times New Roman"/>
              </a:rPr>
              <a:t>работы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планирование, анализ, информирование, беседа, демонстрация, объяснение, показ и т.д.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F:\ФОТО_ВСВ\ВСВ_Занятие в ОДПН_птицы 20.10.2017\DSC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13" y="2435183"/>
            <a:ext cx="4137128" cy="274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Csoc3\Desktop\Видеоролик ВСВ\надо\IMG_96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3" y="3906616"/>
            <a:ext cx="3383440" cy="253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8301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gray">
          <a:xfrm>
            <a:off x="107504" y="2708920"/>
            <a:ext cx="35283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 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356193" y="-171400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508593" y="-160894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latin typeface="Times New Roman"/>
                <a:ea typeface="Calibri"/>
              </a:rPr>
              <a:t>«Когалымский комплексный центр социального обслуживания населения »</a:t>
            </a:r>
            <a: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/>
          </a:p>
        </p:txBody>
      </p:sp>
      <p:pic>
        <p:nvPicPr>
          <p:cNvPr id="3074" name="Picture 2" descr="F:\ФОТО_ВСВ\ВСВ_Занятие в ОДПН_птицы 20.10.2017\DSC_00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2"/>
          <a:stretch/>
        </p:blipFill>
        <p:spPr bwMode="auto">
          <a:xfrm>
            <a:off x="3209463" y="801977"/>
            <a:ext cx="2370650" cy="280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_ВСВ\ВСВ_Занятие в ОДПН_птицы 20.10.2017\DSC_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5" y="3537012"/>
            <a:ext cx="4421342" cy="2928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Конкурс Добровольцы России\надо\IMG_9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5202"/>
            <a:ext cx="3920453" cy="2940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5724128" y="1773671"/>
            <a:ext cx="3600400" cy="864096"/>
          </a:xfrm>
        </p:spPr>
        <p:txBody>
          <a:bodyPr/>
          <a:lstStyle/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Показ;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объяснения;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демонстрация</a:t>
            </a:r>
          </a:p>
        </p:txBody>
      </p:sp>
      <p:pic>
        <p:nvPicPr>
          <p:cNvPr id="3077" name="Picture 5" descr="F:\Конкурс Добровольцы России\надо\DSC001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" r="20202"/>
          <a:stretch/>
        </p:blipFill>
        <p:spPr bwMode="auto">
          <a:xfrm>
            <a:off x="509687" y="801977"/>
            <a:ext cx="2699775" cy="2510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1413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575" y="908720"/>
            <a:ext cx="5184576" cy="864096"/>
          </a:xfrm>
        </p:spPr>
        <p:txBody>
          <a:bodyPr/>
          <a:lstStyle/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Мастер-класс, занятия, дискуссия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91" y="3965473"/>
            <a:ext cx="3590661" cy="26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508593" y="-160894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latin typeface="Times New Roman"/>
                <a:ea typeface="Calibri"/>
              </a:rPr>
              <a:t>«Когалымский комплексный центр социального обслуживания населения »</a:t>
            </a:r>
            <a: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/>
          </a:p>
        </p:txBody>
      </p:sp>
      <p:pic>
        <p:nvPicPr>
          <p:cNvPr id="6146" name="Picture 2" descr="F:\Конкурс Добровольцы России\надо\IMG_97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3914" b="18110"/>
          <a:stretch/>
        </p:blipFill>
        <p:spPr bwMode="auto">
          <a:xfrm>
            <a:off x="1547663" y="3952933"/>
            <a:ext cx="3173397" cy="2753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Конкурс Добровольцы России\надо\DSC00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5193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7" t="11370"/>
          <a:stretch/>
        </p:blipFill>
        <p:spPr bwMode="auto">
          <a:xfrm>
            <a:off x="4427984" y="1300466"/>
            <a:ext cx="2751207" cy="2752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0039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gray">
          <a:xfrm>
            <a:off x="107504" y="2708920"/>
            <a:ext cx="35283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 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356193" y="-171400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508593" y="-160894"/>
            <a:ext cx="8712968" cy="648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500" kern="0" dirty="0" smtClean="0">
                <a:latin typeface="Times New Roman"/>
                <a:ea typeface="Calibri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500" kern="0" dirty="0" smtClean="0">
                <a:latin typeface="Times New Roman"/>
                <a:ea typeface="Calibri"/>
              </a:rPr>
              <a:t>«Когалымский комплексный центр социального обслуживания населения »</a:t>
            </a:r>
            <a: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500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1500" kern="0" dirty="0"/>
          </a:p>
        </p:txBody>
      </p:sp>
      <p:pic>
        <p:nvPicPr>
          <p:cNvPr id="4098" name="Picture 2" descr="F:\Конкурс Добровольцы России\ВСВ 2\DSC_0005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3811" r="17175"/>
          <a:stretch/>
        </p:blipFill>
        <p:spPr bwMode="auto">
          <a:xfrm>
            <a:off x="67870" y="1797170"/>
            <a:ext cx="4885855" cy="3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Конкурс Добровольцы России\ВСВ 2\DSC_0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0687"/>
          <a:stretch/>
        </p:blipFill>
        <p:spPr bwMode="auto">
          <a:xfrm>
            <a:off x="5220072" y="1797170"/>
            <a:ext cx="3554379" cy="35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691680" y="1052736"/>
            <a:ext cx="6408712" cy="432048"/>
          </a:xfrm>
        </p:spPr>
        <p:txBody>
          <a:bodyPr/>
          <a:lstStyle/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совместной деятельности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9350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</Template>
  <TotalTime>812</TotalTime>
  <Words>203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</vt:lpstr>
      <vt:lpstr>  Бюджетное учреждение Ханты-Мансийского автономного округа – Югры «Когалымский комплексный центр социального обслуживания населения 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1</dc:creator>
  <cp:lastModifiedBy>Tatyana G. Tissen</cp:lastModifiedBy>
  <cp:revision>73</cp:revision>
  <cp:lastPrinted>2017-09-04T10:58:29Z</cp:lastPrinted>
  <dcterms:created xsi:type="dcterms:W3CDTF">2016-06-02T05:10:18Z</dcterms:created>
  <dcterms:modified xsi:type="dcterms:W3CDTF">2018-06-22T16:13:07Z</dcterms:modified>
</cp:coreProperties>
</file>