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cyclopedia.ru/news/enc/detail/68812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73065" y="-746186"/>
            <a:ext cx="8001000" cy="2971801"/>
          </a:xfrm>
        </p:spPr>
        <p:txBody>
          <a:bodyPr>
            <a:normAutofit/>
          </a:bodyPr>
          <a:lstStyle/>
          <a:p>
            <a:r>
              <a:rPr lang="ru-RU" sz="6600" dirty="0" err="1" smtClean="0">
                <a:ln w="3175" cmpd="sng">
                  <a:solidFill>
                    <a:schemeClr val="accent1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  <a:latin typeface="Book Antiqua" panose="02040602050305030304" pitchFamily="18" charset="0"/>
              </a:rPr>
              <a:t>Башмаковская</a:t>
            </a:r>
            <a:r>
              <a:rPr lang="ru-RU" sz="6600" dirty="0" smtClean="0">
                <a:ln w="3175" cmpd="sng">
                  <a:solidFill>
                    <a:schemeClr val="accent1">
                      <a:lumMod val="5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  <a:latin typeface="Book Antiqua" panose="02040602050305030304" pitchFamily="18" charset="0"/>
              </a:rPr>
              <a:t> энциклопедия</a:t>
            </a:r>
            <a:endParaRPr lang="ru-RU" sz="6600" dirty="0">
              <a:ln w="3175" cmpd="sng">
                <a:solidFill>
                  <a:schemeClr val="accent1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812" y="2225615"/>
            <a:ext cx="8053232" cy="452994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89736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944" y="69669"/>
            <a:ext cx="11041849" cy="62110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87641" y="6211040"/>
            <a:ext cx="75764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http://www.encyclopedia.ru/news/enc/detail/68812/</a:t>
            </a:r>
            <a:endParaRPr lang="ru-RU" sz="2400" b="1" dirty="0">
              <a:ln>
                <a:solidFill>
                  <a:schemeClr val="tx1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088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81" y="396647"/>
            <a:ext cx="4191808" cy="59263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93189" y="174534"/>
            <a:ext cx="7398949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000" b="1" dirty="0" smtClean="0">
                <a:latin typeface="Book Antiqua" panose="02040602050305030304" pitchFamily="18" charset="0"/>
              </a:rPr>
              <a:t>	В </a:t>
            </a:r>
            <a:r>
              <a:rPr lang="ru-RU" sz="2000" b="1" dirty="0">
                <a:latin typeface="Book Antiqua" panose="02040602050305030304" pitchFamily="18" charset="0"/>
              </a:rPr>
              <a:t>2015 </a:t>
            </a:r>
            <a:r>
              <a:rPr lang="ru-RU" sz="2000" b="1" dirty="0" smtClean="0">
                <a:latin typeface="Book Antiqua" panose="02040602050305030304" pitchFamily="18" charset="0"/>
              </a:rPr>
              <a:t>году в Башмаковском районе </a:t>
            </a:r>
            <a:r>
              <a:rPr lang="ru-RU" sz="2000" b="1" dirty="0">
                <a:latin typeface="Book Antiqua" panose="02040602050305030304" pitchFamily="18" charset="0"/>
              </a:rPr>
              <a:t>был издан </a:t>
            </a:r>
            <a:r>
              <a:rPr lang="ru-RU" sz="2000" b="1" dirty="0" smtClean="0">
                <a:latin typeface="Book Antiqua" panose="02040602050305030304" pitchFamily="18" charset="0"/>
              </a:rPr>
              <a:t>историко-публицистический </a:t>
            </a:r>
            <a:r>
              <a:rPr lang="ru-RU" sz="2000" b="1" dirty="0">
                <a:latin typeface="Book Antiqua" panose="02040602050305030304" pitchFamily="18" charset="0"/>
              </a:rPr>
              <a:t>сборник </a:t>
            </a:r>
            <a:r>
              <a:rPr lang="ru-RU" sz="2000" b="1" dirty="0" smtClean="0">
                <a:latin typeface="Book Antiqua" panose="02040602050305030304" pitchFamily="18" charset="0"/>
              </a:rPr>
              <a:t>«</a:t>
            </a:r>
            <a:r>
              <a:rPr lang="ru-RU" sz="2000" b="1" dirty="0">
                <a:latin typeface="Book Antiqua" panose="02040602050305030304" pitchFamily="18" charset="0"/>
              </a:rPr>
              <a:t>Вместе со страной, </a:t>
            </a:r>
            <a:r>
              <a:rPr lang="ru-RU" sz="2000" b="1" dirty="0" smtClean="0">
                <a:latin typeface="Book Antiqua" panose="02040602050305030304" pitchFamily="18" charset="0"/>
              </a:rPr>
              <a:t>со </a:t>
            </a:r>
            <a:r>
              <a:rPr lang="ru-RU" sz="2000" b="1" dirty="0">
                <a:latin typeface="Book Antiqua" panose="02040602050305030304" pitchFamily="18" charset="0"/>
              </a:rPr>
              <a:t>всем народом</a:t>
            </a:r>
            <a:r>
              <a:rPr lang="ru-RU" sz="2000" b="1" dirty="0" smtClean="0">
                <a:latin typeface="Book Antiqua" panose="02040602050305030304" pitchFamily="18" charset="0"/>
              </a:rPr>
              <a:t>»  </a:t>
            </a:r>
            <a:r>
              <a:rPr lang="ru-RU" sz="2000" b="1" dirty="0">
                <a:latin typeface="Book Antiqua" panose="02040602050305030304" pitchFamily="18" charset="0"/>
              </a:rPr>
              <a:t>о Башмаковском </a:t>
            </a:r>
            <a:r>
              <a:rPr lang="ru-RU" sz="2000" b="1" dirty="0" smtClean="0">
                <a:latin typeface="Book Antiqua" panose="02040602050305030304" pitchFamily="18" charset="0"/>
              </a:rPr>
              <a:t>районе </a:t>
            </a:r>
            <a:r>
              <a:rPr lang="ru-RU" sz="2000" b="1" dirty="0">
                <a:latin typeface="Book Antiqua" panose="02040602050305030304" pitchFamily="18" charset="0"/>
              </a:rPr>
              <a:t>в годы </a:t>
            </a:r>
            <a:r>
              <a:rPr lang="ru-RU" sz="2000" b="1" dirty="0" err="1" smtClean="0">
                <a:latin typeface="Book Antiqua" panose="02040602050305030304" pitchFamily="18" charset="0"/>
              </a:rPr>
              <a:t>ВОв</a:t>
            </a:r>
            <a:r>
              <a:rPr lang="ru-RU" sz="2000" b="1" dirty="0" smtClean="0">
                <a:latin typeface="Book Antiqua" panose="02040602050305030304" pitchFamily="18" charset="0"/>
              </a:rPr>
              <a:t>.</a:t>
            </a:r>
          </a:p>
          <a:p>
            <a:pPr algn="just"/>
            <a:r>
              <a:rPr lang="ru-RU" sz="2000" b="1" dirty="0" smtClean="0">
                <a:latin typeface="Book Antiqua" panose="02040602050305030304" pitchFamily="18" charset="0"/>
              </a:rPr>
              <a:t> 	Сбор информации </a:t>
            </a:r>
            <a:r>
              <a:rPr lang="ru-RU" sz="2000" b="1" dirty="0">
                <a:latin typeface="Book Antiqua" panose="02040602050305030304" pitchFamily="18" charset="0"/>
              </a:rPr>
              <a:t>для сборника послужил толчком</a:t>
            </a:r>
          </a:p>
          <a:p>
            <a:pPr algn="just"/>
            <a:r>
              <a:rPr lang="ru-RU" sz="2000" b="1" dirty="0">
                <a:latin typeface="Book Antiqua" panose="02040602050305030304" pitchFamily="18" charset="0"/>
              </a:rPr>
              <a:t>для создания «Башмаковской энциклопедии», </a:t>
            </a:r>
            <a:r>
              <a:rPr lang="ru-RU" sz="2000" b="1" dirty="0" smtClean="0">
                <a:latin typeface="Book Antiqua" panose="02040602050305030304" pitchFamily="18" charset="0"/>
              </a:rPr>
              <a:t>где будет </a:t>
            </a:r>
          </a:p>
          <a:p>
            <a:pPr algn="just"/>
            <a:r>
              <a:rPr lang="ru-RU" sz="2000" b="1" dirty="0" smtClean="0">
                <a:latin typeface="Book Antiqua" panose="02040602050305030304" pitchFamily="18" charset="0"/>
              </a:rPr>
              <a:t>собрана и </a:t>
            </a:r>
            <a:r>
              <a:rPr lang="ru-RU" sz="2000" b="1" dirty="0" err="1" smtClean="0">
                <a:latin typeface="Book Antiqua" panose="02040602050305030304" pitchFamily="18" charset="0"/>
              </a:rPr>
              <a:t>систематизированна</a:t>
            </a:r>
            <a:r>
              <a:rPr lang="ru-RU" sz="2000" b="1" dirty="0" smtClean="0">
                <a:latin typeface="Book Antiqua" panose="02040602050305030304" pitchFamily="18" charset="0"/>
              </a:rPr>
              <a:t> информация </a:t>
            </a:r>
            <a:r>
              <a:rPr lang="ru-RU" sz="2000" b="1" dirty="0">
                <a:latin typeface="Book Antiqua" panose="02040602050305030304" pitchFamily="18" charset="0"/>
              </a:rPr>
              <a:t>на различные </a:t>
            </a:r>
            <a:r>
              <a:rPr lang="ru-RU" sz="2000" b="1" dirty="0" smtClean="0">
                <a:latin typeface="Book Antiqua" panose="02040602050305030304" pitchFamily="18" charset="0"/>
              </a:rPr>
              <a:t>темы,  предназначенная </a:t>
            </a:r>
            <a:r>
              <a:rPr lang="ru-RU" sz="2000" b="1" dirty="0">
                <a:latin typeface="Book Antiqua" panose="02040602050305030304" pitchFamily="18" charset="0"/>
              </a:rPr>
              <a:t>для обширного круга читателей.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52" y="3169821"/>
            <a:ext cx="3555021" cy="266626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929215" y="5969052"/>
            <a:ext cx="692689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Презентация</a:t>
            </a:r>
            <a:r>
              <a:rPr lang="ru-RU" sz="2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latin typeface="Book Antiqua" panose="02040602050305030304" pitchFamily="18" charset="0"/>
              </a:rPr>
              <a:t>историко-публицистического сборника</a:t>
            </a:r>
          </a:p>
          <a:p>
            <a:pPr algn="ctr"/>
            <a:r>
              <a:rPr lang="ru-RU" sz="2000" b="1" dirty="0" smtClean="0">
                <a:latin typeface="Book Antiqua" panose="02040602050305030304" pitchFamily="18" charset="0"/>
              </a:rPr>
              <a:t> </a:t>
            </a:r>
            <a:r>
              <a:rPr lang="ru-RU" sz="2000" b="1" dirty="0">
                <a:latin typeface="Book Antiqua" panose="02040602050305030304" pitchFamily="18" charset="0"/>
              </a:rPr>
              <a:t>«Вместе со страной, со всем народом»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5719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355" y="0"/>
            <a:ext cx="7219646" cy="5414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86094" y="5332466"/>
            <a:ext cx="1209016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i="1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Первое заседание рабочей группы</a:t>
            </a:r>
          </a:p>
          <a:p>
            <a:pPr algn="ctr"/>
            <a:r>
              <a:rPr lang="ru-RU" sz="40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</a:t>
            </a:r>
            <a:r>
              <a:rPr lang="ru-RU" sz="4000" b="1" i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 созданию «Башмаковской энциклопедии»</a:t>
            </a:r>
            <a:endParaRPr lang="ru-RU" sz="4000" b="1" i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7426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67494" y="84603"/>
            <a:ext cx="6619705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400" b="1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	Накопленный  материал послужил </a:t>
            </a:r>
            <a:r>
              <a:rPr lang="ru-RU" sz="24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источником для создания э</a:t>
            </a:r>
            <a:r>
              <a:rPr lang="ru-RU" sz="2400" b="1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лектронной версии  энциклопедического сборника</a:t>
            </a:r>
          </a:p>
          <a:p>
            <a:pPr algn="just"/>
            <a:r>
              <a:rPr lang="ru-RU" sz="2400" b="1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о Башмаковском районе.</a:t>
            </a:r>
          </a:p>
          <a:p>
            <a:pPr algn="just"/>
            <a:r>
              <a:rPr lang="ru-RU" sz="2400" b="1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	</a:t>
            </a:r>
            <a:r>
              <a:rPr lang="ru-RU" sz="24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 </a:t>
            </a:r>
            <a:r>
              <a:rPr lang="ru-RU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2017 </a:t>
            </a:r>
            <a:r>
              <a:rPr lang="ru-RU" sz="24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году </a:t>
            </a:r>
            <a:r>
              <a:rPr lang="ru-RU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</a:t>
            </a:r>
            <a:r>
              <a:rPr lang="ru-RU" sz="2400" b="1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ыл выпущен мультимедийный диск </a:t>
            </a:r>
            <a:r>
              <a:rPr lang="ru-RU" sz="24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«Башмаковский район: история и современность»</a:t>
            </a:r>
            <a:endParaRPr lang="ru-RU" sz="24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7483">
            <a:off x="368781" y="306954"/>
            <a:ext cx="4414233" cy="5893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314" y="3191608"/>
            <a:ext cx="4845539" cy="2725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71023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3729">
            <a:off x="465440" y="313363"/>
            <a:ext cx="4239217" cy="605874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792217" y="1801276"/>
            <a:ext cx="739978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ru-RU" sz="2000" b="1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	В 2019 вышла в свет книга о строительстве храма</a:t>
            </a:r>
          </a:p>
          <a:p>
            <a:pPr algn="just"/>
            <a:r>
              <a:rPr lang="ru-RU" sz="2000" b="1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Покрова Пресвятой Богородицы </a:t>
            </a:r>
            <a:r>
              <a:rPr lang="ru-RU" sz="20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в </a:t>
            </a:r>
            <a:r>
              <a:rPr lang="ru-RU" sz="20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р.п</a:t>
            </a:r>
            <a:r>
              <a:rPr lang="ru-RU" sz="20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. Башмаково</a:t>
            </a:r>
          </a:p>
          <a:p>
            <a:pPr algn="just"/>
            <a:r>
              <a:rPr lang="ru-RU" sz="20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«Сияют в небе купола», большая часть информации для</a:t>
            </a:r>
          </a:p>
          <a:p>
            <a:pPr algn="just"/>
            <a:r>
              <a:rPr lang="ru-RU" sz="20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 которой была собрана в результате написания  </a:t>
            </a:r>
          </a:p>
          <a:p>
            <a:pPr algn="just"/>
            <a:r>
              <a:rPr lang="ru-RU" sz="20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Башмаковской энциклопедии.</a:t>
            </a:r>
          </a:p>
          <a:p>
            <a:pPr algn="just"/>
            <a:endParaRPr lang="ru-RU" sz="20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0219011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51</TotalTime>
  <Words>29</Words>
  <Application>Microsoft Office PowerPoint</Application>
  <PresentationFormat>Широкоэкранный</PresentationFormat>
  <Paragraphs>18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Book Antiqua</vt:lpstr>
      <vt:lpstr>Century Gothic</vt:lpstr>
      <vt:lpstr>Wingdings 3</vt:lpstr>
      <vt:lpstr>Сектор</vt:lpstr>
      <vt:lpstr>Башмаковская энциклопедия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Башмаковская энциклопедия</dc:title>
  <dc:creator>hanumika2170@mail.ru</dc:creator>
  <cp:lastModifiedBy>Super</cp:lastModifiedBy>
  <cp:revision>7</cp:revision>
  <dcterms:created xsi:type="dcterms:W3CDTF">2019-06-14T11:36:39Z</dcterms:created>
  <dcterms:modified xsi:type="dcterms:W3CDTF">2019-06-14T12:30:09Z</dcterms:modified>
</cp:coreProperties>
</file>