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58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16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336"/>
            <a:ext cx="9180512" cy="6867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675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06.06.2018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987" y="2492896"/>
            <a:ext cx="89920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БАБУШКИ + ВНУКИ 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бв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79512" y="188640"/>
            <a:ext cx="2407171" cy="246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бв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3339597" cy="2361059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Автономное некоммерческая организация Центр сопровождения социальных программ и творческого развития детей и взрослых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«Вектор доброты»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3" descr="бв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92696"/>
            <a:ext cx="2555776" cy="206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234502" y="5397500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69251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55982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340876" y="4891088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644650" y="34417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416175" y="297497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404664"/>
            <a:ext cx="9144001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добровольчества в г.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через создание центра  «Бабушки + внуки»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расширение сферы деятельности волонтеров, в том числе волонтеров «серебряного» возраста;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двух волонтерских групп «Бабушки» и «Внуки»;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и организация работы 2-х секций центра: «Домоводство» и «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Провайзер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кибертимуровцы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сайта, открытие групп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 одноклассниках;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условий для социализации и взаимодействия людей пожилого возраста и молодежи;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в сети интернет (одноклассники,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вконтакт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др.) группы (базы людей, которые хотят заниматься добровольчеством по разным направлениям) и организация работы этой группы – «Банк бабушек», «Банк дедушек», «Банк внуков»;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в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3675905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бв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32656"/>
            <a:ext cx="3602055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бв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3672408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бв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573016"/>
            <a:ext cx="3598785" cy="2675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ктория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88840"/>
            <a:ext cx="393780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бв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291804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иктория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60648"/>
            <a:ext cx="2928325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в11.jpg"/>
          <p:cNvPicPr>
            <a:picLocks noChangeAspect="1"/>
          </p:cNvPicPr>
          <p:nvPr/>
        </p:nvPicPr>
        <p:blipFill>
          <a:blip r:embed="rId5" cstate="print"/>
          <a:srcRect l="10118" r="17077" b="-2830"/>
          <a:stretch>
            <a:fillRect/>
          </a:stretch>
        </p:blipFill>
        <p:spPr>
          <a:xfrm>
            <a:off x="0" y="4455253"/>
            <a:ext cx="3240360" cy="240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в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5648" y="448173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24905" y="30777"/>
            <a:ext cx="668125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Ожидаемые результаты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052736"/>
          <a:ext cx="9144000" cy="6117113"/>
        </p:xfrm>
        <a:graphic>
          <a:graphicData uri="http://schemas.openxmlformats.org/drawingml/2006/table">
            <a:tbl>
              <a:tblPr/>
              <a:tblGrid>
                <a:gridCol w="3683224"/>
                <a:gridCol w="5460776"/>
              </a:tblGrid>
              <a:tr h="3744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Количественные показатели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создан центр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«Бабушки + внуки»;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создано две волонтерские группы «Бабушки» и «Внуки»;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создано 2-х секции центра: «Домоводство» и «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Провайзер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» (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кибертимуровцы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);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создан сайт, открыты группы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вконтакте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и в одноклассниках;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создана в сети интернет (одноклассники,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вконтакт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и др.) группа (база людей, которые хотят заниматься добровольчеством по разным направлениям) и курирование этой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группы – «Банк бабушек», «Банк дедушек», «Банк внуков».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людей туда, где они нужны.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9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Качественные показатели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расширена сфера деятельности волонтеров, в том числе волонтеров «серебряного» возраста;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- созданы условия для социализации и взаимодействия людей пожилого возраста и молодежи;</a:t>
                      </a: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реализации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5286412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Организована реклама проекта, и набор групп</a:t>
            </a:r>
            <a:r>
              <a:rPr lang="ru-RU" sz="2400" dirty="0" smtClean="0"/>
              <a:t>. Собрана группа «Внуки» - 20 человек. И группа «Бабушки» - 20 человек. Начала работать группа +18 театра-студии «Каламбур» - 10 человек.</a:t>
            </a:r>
          </a:p>
          <a:p>
            <a:r>
              <a:rPr lang="ru-RU" sz="2400" i="1" dirty="0" smtClean="0"/>
              <a:t>Проведены совместные мероприятия</a:t>
            </a:r>
            <a:r>
              <a:rPr lang="ru-RU" sz="2400" dirty="0" smtClean="0"/>
              <a:t>:</a:t>
            </a:r>
          </a:p>
          <a:p>
            <a:pPr>
              <a:buFontTx/>
              <a:buChar char="-"/>
            </a:pPr>
            <a:r>
              <a:rPr lang="ru-RU" sz="2400" dirty="0" smtClean="0"/>
              <a:t>Новогодние представления для детей с особенностями в развитии и для воспитанников спортивной секции «Фигурное катание»; </a:t>
            </a:r>
          </a:p>
          <a:p>
            <a:pPr>
              <a:buFontTx/>
              <a:buChar char="-"/>
            </a:pPr>
            <a:r>
              <a:rPr lang="ru-RU" sz="2400" dirty="0" smtClean="0"/>
              <a:t>Акция «</a:t>
            </a:r>
            <a:r>
              <a:rPr lang="ru-RU" sz="2400" dirty="0" err="1" smtClean="0"/>
              <a:t>Библионочь</a:t>
            </a:r>
            <a:r>
              <a:rPr lang="ru-RU" sz="2400" dirty="0" smtClean="0"/>
              <a:t>»;</a:t>
            </a:r>
          </a:p>
          <a:p>
            <a:pPr>
              <a:buFontTx/>
              <a:buChar char="-"/>
            </a:pPr>
            <a:r>
              <a:rPr lang="ru-RU" sz="2400" dirty="0" smtClean="0"/>
              <a:t>Выступление театра на Кирилло-Мефодиевских чтениях;</a:t>
            </a:r>
          </a:p>
          <a:p>
            <a:pPr>
              <a:buFontTx/>
              <a:buChar char="-"/>
            </a:pPr>
            <a:r>
              <a:rPr lang="ru-RU" sz="2400" dirty="0" err="1" smtClean="0"/>
              <a:t>Квест</a:t>
            </a:r>
            <a:r>
              <a:rPr lang="ru-RU" sz="2400" dirty="0" smtClean="0"/>
              <a:t> «Там на неведомых дорожках, ко Дню защиты детей;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Скловская ЕЕ\Моё\НКО\нко фото\Библионочь\MwevpYptF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785926"/>
            <a:ext cx="2524127" cy="37861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Библионочь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Документы Скловская ЕЕ\Моё\НКО\нко фото\Библионочь\HLi5O77bo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3013903" cy="2009661"/>
          </a:xfrm>
          <a:prstGeom prst="rect">
            <a:avLst/>
          </a:prstGeom>
          <a:noFill/>
        </p:spPr>
      </p:pic>
      <p:pic>
        <p:nvPicPr>
          <p:cNvPr id="1028" name="Picture 4" descr="D:\Документы Скловская ЕЕ\Моё\НКО\нко фото\Библионочь\cV4thAhCD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3857628"/>
            <a:ext cx="2964645" cy="1976430"/>
          </a:xfrm>
          <a:prstGeom prst="rect">
            <a:avLst/>
          </a:prstGeom>
          <a:noFill/>
        </p:spPr>
      </p:pic>
      <p:pic>
        <p:nvPicPr>
          <p:cNvPr id="1029" name="Picture 5" descr="D:\Документы Скловская ЕЕ\Моё\НКО\нко фото\Библионочь\4eRJEUv23Y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428736"/>
            <a:ext cx="3119373" cy="2079988"/>
          </a:xfrm>
          <a:prstGeom prst="rect">
            <a:avLst/>
          </a:prstGeom>
          <a:noFill/>
        </p:spPr>
      </p:pic>
      <p:pic>
        <p:nvPicPr>
          <p:cNvPr id="1030" name="Picture 6" descr="D:\Документы Скловская ЕЕ\Моё\НКО\нко фото\Библионочь\Новая папка\w-PLwe8um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857628"/>
            <a:ext cx="3190811" cy="2127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Новогодние представления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Документы Скловская ЕЕ\Моё\НКО\нко фото\новый год для инвалидов\Новая папка\B0CY8VGAW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214081" cy="2143139"/>
          </a:xfrm>
          <a:prstGeom prst="rect">
            <a:avLst/>
          </a:prstGeom>
          <a:noFill/>
        </p:spPr>
      </p:pic>
      <p:pic>
        <p:nvPicPr>
          <p:cNvPr id="2051" name="Picture 3" descr="D:\Документы Скловская ЕЕ\Моё\НКО\нко фото\новый год для инвалидов\Новая папка\VVsNimH2q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00372"/>
            <a:ext cx="3571153" cy="2381233"/>
          </a:xfrm>
          <a:prstGeom prst="rect">
            <a:avLst/>
          </a:prstGeom>
          <a:noFill/>
        </p:spPr>
      </p:pic>
      <p:pic>
        <p:nvPicPr>
          <p:cNvPr id="2052" name="Picture 4" descr="D:\Документы Скловская ЕЕ\Моё\НКО\нко фото\новый год для инвалидов\Новая папка\nFd4nalJKQ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504" y="928670"/>
            <a:ext cx="3106946" cy="2071702"/>
          </a:xfrm>
          <a:prstGeom prst="rect">
            <a:avLst/>
          </a:prstGeom>
          <a:noFill/>
        </p:spPr>
      </p:pic>
      <p:pic>
        <p:nvPicPr>
          <p:cNvPr id="2053" name="Picture 5" descr="D:\Документы Скловская ЕЕ\Моё\НКО\нко фото\новый год для инвалидов\Новая папка\LyP0j1p_3X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86182" y="857232"/>
            <a:ext cx="1619262" cy="2428892"/>
          </a:xfrm>
          <a:prstGeom prst="rect">
            <a:avLst/>
          </a:prstGeom>
          <a:noFill/>
        </p:spPr>
      </p:pic>
      <p:pic>
        <p:nvPicPr>
          <p:cNvPr id="2054" name="Picture 6" descr="D:\Документы Скловская ЕЕ\Моё\НКО\нко фото\новый год для инвалидов\Новая папка\H7_OG2ltq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84"/>
            <a:ext cx="2978296" cy="1985919"/>
          </a:xfrm>
          <a:prstGeom prst="rect">
            <a:avLst/>
          </a:prstGeom>
          <a:noFill/>
        </p:spPr>
      </p:pic>
      <p:pic>
        <p:nvPicPr>
          <p:cNvPr id="2055" name="Picture 7" descr="D:\Документы Скловская ЕЕ\Моё\НКО\нко фото\новый год для инвалидов\Новая папка\crilmLbA23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0454" y="4786322"/>
            <a:ext cx="2683591" cy="1937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«Там на неведомых дорожках»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Документы Скловская ЕЕ\Моё\НКО\нко фото\1 июня\_QlKEPSAq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143240" cy="2075030"/>
          </a:xfrm>
          <a:prstGeom prst="rect">
            <a:avLst/>
          </a:prstGeom>
          <a:noFill/>
        </p:spPr>
      </p:pic>
      <p:pic>
        <p:nvPicPr>
          <p:cNvPr id="3075" name="Picture 3" descr="D:\Документы Скловская ЕЕ\Моё\НКО\нко фото\1 июня\tZIRs02Xn8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14488"/>
            <a:ext cx="2500330" cy="3546101"/>
          </a:xfrm>
          <a:prstGeom prst="rect">
            <a:avLst/>
          </a:prstGeom>
          <a:noFill/>
        </p:spPr>
      </p:pic>
      <p:pic>
        <p:nvPicPr>
          <p:cNvPr id="3076" name="Picture 4" descr="D:\Документы Скловская ЕЕ\Моё\НКО\нко фото\1 июня\Новая папка\nWDPdxz0b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3155114" cy="2103820"/>
          </a:xfrm>
          <a:prstGeom prst="rect">
            <a:avLst/>
          </a:prstGeom>
          <a:noFill/>
        </p:spPr>
      </p:pic>
      <p:pic>
        <p:nvPicPr>
          <p:cNvPr id="3077" name="Picture 5" descr="D:\Документы Скловская ЕЕ\Моё\НКО\нко фото\1 июня\Новая папка\JGrlAA0xu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928670"/>
            <a:ext cx="3321897" cy="2547220"/>
          </a:xfrm>
          <a:prstGeom prst="rect">
            <a:avLst/>
          </a:prstGeom>
          <a:noFill/>
        </p:spPr>
      </p:pic>
      <p:pic>
        <p:nvPicPr>
          <p:cNvPr id="3078" name="Picture 6" descr="D:\Документы Скловская ЕЕ\Моё\НКО\нко фото\1 июня\Новая папка\r2UGw_VI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499494"/>
            <a:ext cx="3500430" cy="220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391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Ход реализации</vt:lpstr>
      <vt:lpstr>«Библионочь»</vt:lpstr>
      <vt:lpstr>Новогодние представления</vt:lpstr>
      <vt:lpstr>Квест «Там на неведомых дорожках»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СкловскаяЕЕ</cp:lastModifiedBy>
  <cp:revision>12</cp:revision>
  <dcterms:created xsi:type="dcterms:W3CDTF">2009-01-08T12:15:48Z</dcterms:created>
  <dcterms:modified xsi:type="dcterms:W3CDTF">2018-06-06T08:19:12Z</dcterms:modified>
</cp:coreProperties>
</file>