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Ð±ÐµÐ·Ð´Ð¾Ð¼Ð½ÑÐµ Ð¶Ð¸Ð²Ð¾ÑÐ½Ñ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560"/>
            <a:ext cx="9144001" cy="68605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5" y="1700808"/>
            <a:ext cx="6912768" cy="1470025"/>
          </a:xfrm>
        </p:spPr>
        <p:txBody>
          <a:bodyPr/>
          <a:lstStyle/>
          <a:p>
            <a:r>
              <a:rPr lang="ru-RU" b="1" dirty="0" smtClean="0">
                <a:latin typeface="Arial Black" pitchFamily="34" charset="0"/>
              </a:rPr>
              <a:t>«Бездомные животные»</a:t>
            </a:r>
            <a:endParaRPr lang="ru-RU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90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 Black" pitchFamily="34" charset="0"/>
              </a:rPr>
              <a:t>Цели и задачи </a:t>
            </a:r>
            <a:r>
              <a:rPr lang="ru-RU" sz="4000" dirty="0">
                <a:latin typeface="Arial Black" pitchFamily="34" charset="0"/>
              </a:rPr>
              <a:t>проекта: </a:t>
            </a:r>
            <a:endParaRPr lang="ru-RU" sz="4000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335566"/>
            <a:ext cx="4392488" cy="54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400" dirty="0"/>
              <a:t>-</a:t>
            </a:r>
            <a:r>
              <a:rPr lang="ru-RU" sz="4400" b="1" dirty="0"/>
              <a:t> </a:t>
            </a:r>
            <a:r>
              <a:rPr lang="ru-RU" sz="4400" dirty="0"/>
              <a:t>изучить проблему бездомных животных;</a:t>
            </a:r>
          </a:p>
          <a:p>
            <a:pPr marL="0" indent="0">
              <a:buNone/>
            </a:pPr>
            <a:r>
              <a:rPr lang="ru-RU" sz="4400" dirty="0"/>
              <a:t>-</a:t>
            </a:r>
            <a:r>
              <a:rPr lang="ru-RU" sz="4400" dirty="0" smtClean="0"/>
              <a:t> </a:t>
            </a:r>
            <a:r>
              <a:rPr lang="ru-RU" sz="4400" dirty="0"/>
              <a:t>Выяснить причины появления бездомных </a:t>
            </a:r>
            <a:r>
              <a:rPr lang="ru-RU" sz="4400" dirty="0" smtClean="0"/>
              <a:t>животных;</a:t>
            </a:r>
            <a:endParaRPr lang="ru-RU" sz="4400" dirty="0"/>
          </a:p>
          <a:p>
            <a:pPr marL="0" indent="0">
              <a:buNone/>
            </a:pPr>
            <a:r>
              <a:rPr lang="ru-RU" sz="4400" dirty="0" smtClean="0"/>
              <a:t>- Выяснить </a:t>
            </a:r>
            <a:r>
              <a:rPr lang="ru-RU" sz="4400" dirty="0"/>
              <a:t>проблему численности бездомных </a:t>
            </a:r>
            <a:r>
              <a:rPr lang="ru-RU" sz="4400" dirty="0" smtClean="0"/>
              <a:t>животных</a:t>
            </a:r>
            <a:r>
              <a:rPr lang="ru-RU" sz="4400" dirty="0"/>
              <a:t>.</a:t>
            </a:r>
            <a:endParaRPr lang="ru-RU" dirty="0"/>
          </a:p>
        </p:txBody>
      </p:sp>
      <p:pic>
        <p:nvPicPr>
          <p:cNvPr id="2050" name="Picture 2" descr="ÐÐ°ÑÑÐ¸Ð½ÐºÐ¸ Ð¿Ð¾ Ð·Ð°Ð¿ÑÐ¾ÑÑ ÐÑÑÑÐ½Ð¸ÑÑ Ð¿ÑÐ¾Ð±Ð»ÐµÐ¼Ñ ÑÐ¸ÑÐ»ÐµÐ½Ð½Ð¾ÑÑÐ¸ Ð±ÐµÐ·Ð´Ð¾Ð¼Ð½ÑÑ Ð¶Ð¸Ð²Ð¾ÑÐ½ÑÑ: ÐºÐ°Ðº Ð¿Ð¾Ð²Ð»Ð¸ÑÑÑ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552" y="980728"/>
            <a:ext cx="4432924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89040"/>
            <a:ext cx="4418479" cy="29471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13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Введение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525658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Этот проект должен заинтересовать любого, начиная со взрослого, заканчивая ребенком. Подобные проекты можно показывать на уроках, чтобы воспитать в детях любовь к животным.</a:t>
            </a:r>
          </a:p>
          <a:p>
            <a:pPr marL="0" indent="0">
              <a:buNone/>
            </a:pPr>
            <a:r>
              <a:rPr lang="ru-RU" dirty="0"/>
              <a:t>Бездомные животные – это животные без дома, которые не имеют хозяев, </a:t>
            </a:r>
            <a:r>
              <a:rPr lang="ru-RU" dirty="0" smtClean="0"/>
              <a:t>обычно, это  кошки </a:t>
            </a:r>
            <a:r>
              <a:rPr lang="ru-RU" dirty="0"/>
              <a:t>и собаки</a:t>
            </a:r>
            <a:r>
              <a:rPr lang="ru-RU" dirty="0" smtClean="0"/>
              <a:t>. Ведь у каждого из нас есть дом, есть те, кто нас ждет и любит. Так почему у них нет такого места?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9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 Black" pitchFamily="34" charset="0"/>
              </a:rPr>
              <a:t>ПРОИСХОЖДЕНИЕ БЕЗДОМНЫХ </a:t>
            </a:r>
            <a:r>
              <a:rPr lang="ru-RU" dirty="0" smtClean="0">
                <a:latin typeface="Arial Black" pitchFamily="34" charset="0"/>
              </a:rPr>
              <a:t>ЖИВОТНЫХ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1412776"/>
            <a:ext cx="4176464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Существует два типа происхождения бездомных животных:</a:t>
            </a:r>
          </a:p>
          <a:p>
            <a:pPr marL="0" indent="0">
              <a:buNone/>
            </a:pPr>
            <a:r>
              <a:rPr lang="ru-RU" dirty="0"/>
              <a:t>1. Животные, родившиеся на улице и </a:t>
            </a:r>
            <a:r>
              <a:rPr lang="ru-RU" dirty="0" smtClean="0"/>
              <a:t>никогда раньше </a:t>
            </a:r>
            <a:r>
              <a:rPr lang="ru-RU" dirty="0"/>
              <a:t>не имевшие </a:t>
            </a:r>
            <a:r>
              <a:rPr lang="ru-RU" dirty="0" smtClean="0"/>
              <a:t>хозяев;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2. Животные, когда-то имевшие хозяев, но в </a:t>
            </a:r>
            <a:r>
              <a:rPr lang="ru-RU" dirty="0" smtClean="0"/>
              <a:t>связи с разными обстоятельствами оказались </a:t>
            </a:r>
            <a:r>
              <a:rPr lang="ru-RU" dirty="0"/>
              <a:t>на </a:t>
            </a:r>
            <a:r>
              <a:rPr lang="ru-RU" dirty="0" smtClean="0"/>
              <a:t>улице. Эти </a:t>
            </a:r>
            <a:r>
              <a:rPr lang="ru-RU" dirty="0"/>
              <a:t>два типа животных </a:t>
            </a:r>
            <a:r>
              <a:rPr lang="ru-RU" dirty="0" smtClean="0"/>
              <a:t>отличаются </a:t>
            </a:r>
            <a:r>
              <a:rPr lang="ru-RU" dirty="0"/>
              <a:t>друг от друга поведением, отношением к человеку, привычками.</a:t>
            </a:r>
          </a:p>
          <a:p>
            <a:endParaRPr lang="ru-RU" dirty="0"/>
          </a:p>
        </p:txBody>
      </p:sp>
      <p:pic>
        <p:nvPicPr>
          <p:cNvPr id="3074" name="Picture 2" descr="ÐÐ°ÑÑÐ¸Ð½ÐºÐ¸ Ð¿Ð¾ Ð·Ð°Ð¿ÑÐ¾ÑÑ Ð±ÐµÐ·Ð´Ð¾Ð¼Ð½ÑÐµ Ð¶Ð¸Ð²Ð¾ÑÐ½ÑÐ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3312368" cy="20702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4128658" cy="23538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26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Причины появления бездомных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животных</a:t>
            </a:r>
            <a:endParaRPr lang="ru-RU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08" y="1628800"/>
            <a:ext cx="8856984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</a:rPr>
              <a:t>О</a:t>
            </a:r>
            <a:r>
              <a:rPr lang="ru-RU" sz="2400" dirty="0" smtClean="0">
                <a:solidFill>
                  <a:schemeClr val="bg1"/>
                </a:solidFill>
              </a:rPr>
              <a:t>дной </a:t>
            </a:r>
            <a:r>
              <a:rPr lang="ru-RU" sz="2400" dirty="0">
                <a:solidFill>
                  <a:schemeClr val="bg1"/>
                </a:solidFill>
              </a:rPr>
              <a:t>из причин появления бездомных животных это переселение </a:t>
            </a:r>
            <a:r>
              <a:rPr lang="ru-RU" sz="2400" dirty="0" smtClean="0">
                <a:solidFill>
                  <a:schemeClr val="bg1"/>
                </a:solidFill>
              </a:rPr>
              <a:t>из одного города в другой. Зачастую </a:t>
            </a:r>
            <a:r>
              <a:rPr lang="ru-RU" sz="2400" dirty="0">
                <a:solidFill>
                  <a:schemeClr val="bg1"/>
                </a:solidFill>
              </a:rPr>
              <a:t>хозяева, </a:t>
            </a:r>
            <a:r>
              <a:rPr lang="ru-RU" sz="2400" dirty="0" smtClean="0">
                <a:solidFill>
                  <a:schemeClr val="bg1"/>
                </a:solidFill>
              </a:rPr>
              <a:t>переезжая, </a:t>
            </a:r>
            <a:r>
              <a:rPr lang="ru-RU" sz="2400" dirty="0">
                <a:solidFill>
                  <a:schemeClr val="bg1"/>
                </a:solidFill>
              </a:rPr>
              <a:t>бросают своих животных на произвол </a:t>
            </a:r>
            <a:r>
              <a:rPr lang="ru-RU" sz="2400" dirty="0" smtClean="0">
                <a:solidFill>
                  <a:schemeClr val="bg1"/>
                </a:solidFill>
              </a:rPr>
              <a:t>судьбы, не задумываясь о их дальнейшей судьбе. </a:t>
            </a:r>
            <a:r>
              <a:rPr lang="ru-RU" sz="2400" dirty="0">
                <a:solidFill>
                  <a:schemeClr val="bg1"/>
                </a:solidFill>
              </a:rPr>
              <a:t>Еще одна причина появления бездомных </a:t>
            </a:r>
            <a:r>
              <a:rPr lang="ru-RU" sz="2400" dirty="0" smtClean="0">
                <a:solidFill>
                  <a:schemeClr val="bg1"/>
                </a:solidFill>
              </a:rPr>
              <a:t>собак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- человек</a:t>
            </a:r>
            <a:r>
              <a:rPr lang="ru-RU" sz="2400" dirty="0">
                <a:solidFill>
                  <a:schemeClr val="bg1"/>
                </a:solidFill>
              </a:rPr>
              <a:t>, люди заводят себе животных, </a:t>
            </a:r>
            <a:r>
              <a:rPr lang="ru-RU" sz="2400" dirty="0" smtClean="0">
                <a:solidFill>
                  <a:schemeClr val="bg1"/>
                </a:solidFill>
              </a:rPr>
              <a:t>не думая: «А смогу ли я ухаживать за ним?», </a:t>
            </a:r>
            <a:r>
              <a:rPr lang="ru-RU" sz="2400" dirty="0">
                <a:solidFill>
                  <a:schemeClr val="bg1"/>
                </a:solidFill>
              </a:rPr>
              <a:t>и в </a:t>
            </a:r>
            <a:r>
              <a:rPr lang="ru-RU" sz="2400" dirty="0" smtClean="0">
                <a:solidFill>
                  <a:schemeClr val="bg1"/>
                </a:solidFill>
              </a:rPr>
              <a:t>конце концов  это </a:t>
            </a:r>
            <a:r>
              <a:rPr lang="ru-RU" sz="2400" dirty="0">
                <a:solidFill>
                  <a:schemeClr val="bg1"/>
                </a:solidFill>
              </a:rPr>
              <a:t>животное оказывается на </a:t>
            </a:r>
            <a:r>
              <a:rPr lang="ru-RU" sz="2400" dirty="0" smtClean="0">
                <a:solidFill>
                  <a:schemeClr val="bg1"/>
                </a:solidFill>
              </a:rPr>
              <a:t>улице совсем один. </a:t>
            </a:r>
            <a:r>
              <a:rPr lang="ru-RU" sz="2400" dirty="0">
                <a:solidFill>
                  <a:schemeClr val="bg1"/>
                </a:solidFill>
              </a:rPr>
              <a:t>Еще одна причина это бесконтрольная </a:t>
            </a:r>
            <a:r>
              <a:rPr lang="ru-RU" sz="2400" dirty="0" smtClean="0">
                <a:solidFill>
                  <a:schemeClr val="bg1"/>
                </a:solidFill>
              </a:rPr>
              <a:t>рождаемость. </a:t>
            </a:r>
            <a:r>
              <a:rPr lang="ru-RU" sz="2400" dirty="0">
                <a:solidFill>
                  <a:schemeClr val="bg1"/>
                </a:solidFill>
              </a:rPr>
              <a:t>Хозяева </a:t>
            </a:r>
            <a:r>
              <a:rPr lang="ru-RU" sz="2400" dirty="0" smtClean="0">
                <a:solidFill>
                  <a:schemeClr val="bg1"/>
                </a:solidFill>
              </a:rPr>
              <a:t>не зная, </a:t>
            </a:r>
            <a:r>
              <a:rPr lang="ru-RU" sz="2400" dirty="0">
                <a:solidFill>
                  <a:schemeClr val="bg1"/>
                </a:solidFill>
              </a:rPr>
              <a:t>куда девать это родившееся потомство, </a:t>
            </a:r>
            <a:r>
              <a:rPr lang="ru-RU" sz="2400" dirty="0" smtClean="0">
                <a:solidFill>
                  <a:schemeClr val="bg1"/>
                </a:solidFill>
              </a:rPr>
              <a:t>топят</a:t>
            </a:r>
            <a:r>
              <a:rPr lang="ru-RU" sz="2400" dirty="0">
                <a:solidFill>
                  <a:schemeClr val="bg1"/>
                </a:solidFill>
              </a:rPr>
              <a:t>, другие выносят в лес и выбрасывают. Среди бездомных собак, много потерявшихся </a:t>
            </a:r>
            <a:r>
              <a:rPr lang="ru-RU" sz="2400" dirty="0" smtClean="0">
                <a:solidFill>
                  <a:schemeClr val="bg1"/>
                </a:solidFill>
              </a:rPr>
              <a:t>животных, </a:t>
            </a:r>
            <a:r>
              <a:rPr lang="ru-RU" sz="2400" dirty="0">
                <a:solidFill>
                  <a:schemeClr val="bg1"/>
                </a:solidFill>
              </a:rPr>
              <a:t>которые прибиваются к </a:t>
            </a:r>
            <a:r>
              <a:rPr lang="ru-RU" sz="2400" dirty="0" smtClean="0">
                <a:solidFill>
                  <a:schemeClr val="bg1"/>
                </a:solidFill>
              </a:rPr>
              <a:t>каким-нибудь</a:t>
            </a:r>
            <a:r>
              <a:rPr lang="ru-RU" sz="2400" dirty="0">
                <a:solidFill>
                  <a:schemeClr val="bg1"/>
                </a:solidFill>
              </a:rPr>
              <a:t>, дворовым собакам и становятся </a:t>
            </a:r>
            <a:r>
              <a:rPr lang="ru-RU" sz="2400" dirty="0" smtClean="0">
                <a:solidFill>
                  <a:schemeClr val="bg1"/>
                </a:solidFill>
              </a:rPr>
              <a:t>бездомными.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Как повлиять?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dirty="0"/>
              <a:t>На сегодняшний день многие зоозащитники решение проблемы бездомных животных видят в массовом строительстве собачьих приютов на средства из городского бюджета за счет налогоплательщиков и </a:t>
            </a:r>
            <a:r>
              <a:rPr lang="ru-RU" sz="3400" dirty="0" smtClean="0"/>
              <a:t>введении строгих законов</a:t>
            </a:r>
            <a:r>
              <a:rPr lang="ru-RU" sz="3400" dirty="0"/>
              <a:t> для тех, кто жестоко обращается с животными.</a:t>
            </a:r>
          </a:p>
          <a:p>
            <a:pPr marL="0" indent="0">
              <a:buNone/>
            </a:pPr>
            <a:r>
              <a:rPr lang="ru-RU" sz="3400" dirty="0"/>
              <a:t>В свою очередь некоторые ветеринары предлагают перенять опыт Европы, где бездомные животные временно содержатся в приютах, а в случаях, если не находится хозяин, животное усыпляют. В западных странах с этой целью созданы государственные приюты неограниченного приема, в которые помещаются все домашние животные, нахождение которых на улице считается в этих странах незаконным.</a:t>
            </a:r>
          </a:p>
          <a:p>
            <a:pPr marL="0" indent="0">
              <a:buNone/>
            </a:pPr>
            <a:r>
              <a:rPr lang="ru-RU" sz="3400" dirty="0"/>
              <a:t>Существует и другой способ решения проблемы, предлагаемый зоозащитниками, – реализация программы "платной домашней опеки" с полной юридической ответственностью и ежемесячной </a:t>
            </a:r>
            <a:r>
              <a:rPr lang="ru-RU" sz="3400" dirty="0" smtClean="0"/>
              <a:t>выплатой зарплаты при соблюдении договора.</a:t>
            </a:r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7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86" y="188640"/>
            <a:ext cx="8229600" cy="86409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Вывод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8863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Сам человек является причиной появления бездомных животных. Если человек научится думать не только о себе, но и об окружающем его мире, возможно, через несколько десятилетий что-то изменится.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Тем, кому не все равно, должны собираться и помогать животных не имеющих дома. Даже обычные люди помогают животным, которые обитают в их дворах. Если бы не эти люди, то, кто бы знал, что с ними было бы.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19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ÐÐ°ÑÑÐ¸Ð½ÐºÐ¸ Ð¿Ð¾ Ð·Ð°Ð¿ÑÐ¾ÑÑ Ð±ÐµÐ·Ð´Ð¾Ð¼Ð½ÑÐµ Ð¶Ð¸Ð²Ð¾ÑÐ½ÑÐµ ÑÐ¾ÑÐ¸Ð°Ð»ÑÐ½Ð°Ñ ÑÐµÐºÐ»Ð°Ð¼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4375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368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«Бездомные животные»</vt:lpstr>
      <vt:lpstr>Цели и задачи проекта: </vt:lpstr>
      <vt:lpstr>Введение</vt:lpstr>
      <vt:lpstr>ПРОИСХОЖДЕНИЕ БЕЗДОМНЫХ ЖИВОТНЫХ</vt:lpstr>
      <vt:lpstr>Причины появления бездомных животных</vt:lpstr>
      <vt:lpstr>Как повлиять?</vt:lpstr>
      <vt:lpstr>Вывод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«Бездомные животные»</dc:title>
  <dc:creator>Мария</dc:creator>
  <cp:lastModifiedBy>admin</cp:lastModifiedBy>
  <cp:revision>3</cp:revision>
  <dcterms:created xsi:type="dcterms:W3CDTF">2019-06-27T12:41:56Z</dcterms:created>
  <dcterms:modified xsi:type="dcterms:W3CDTF">2019-06-27T13:15:28Z</dcterms:modified>
</cp:coreProperties>
</file>