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A0"/>
    <a:srgbClr val="990066"/>
    <a:srgbClr val="993399"/>
    <a:srgbClr val="0269CF"/>
    <a:srgbClr val="29AB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122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3151947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8" t="29268" r="13094" b="29559"/>
          <a:stretch/>
        </p:blipFill>
        <p:spPr>
          <a:xfrm>
            <a:off x="-12176" y="0"/>
            <a:ext cx="1220417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5198" y="3801137"/>
            <a:ext cx="576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«Безопасные дороги»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409" y="1277161"/>
            <a:ext cx="4887434" cy="21518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83109" y="4609110"/>
            <a:ext cx="651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Багаев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Холоденко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В.А, Саньков А.Д,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Багаев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А.Л, Блюм Е.С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600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146" y="561508"/>
            <a:ext cx="3243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АКТУАЛЬНОСТЬ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4193" y="561508"/>
            <a:ext cx="613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yriad Pro" panose="020B0503030403020204" pitchFamily="34" charset="0"/>
              </a:rPr>
              <a:t>.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7170" name="Picture 2" descr="http://bessarabiainform.com/wp-content/uploads/2017/11/23032866_1748563088549580_852841159399392331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8960" y="191069"/>
            <a:ext cx="5740258" cy="270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ВЕКТОР\Desktop\ррпр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8979" y="2882942"/>
            <a:ext cx="6610067" cy="37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146" y="561508"/>
            <a:ext cx="324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ЦЕЛЬ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8059" y="272956"/>
            <a:ext cx="71878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Нанесение дополнительной разметки на тротуары общественного пользования и на территории образовательных учреждений г. Ужура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ВЕКТОР\Desktop\5e016138452206ffa579800402a8e8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594" y="2241644"/>
            <a:ext cx="7297003" cy="410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7027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026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146" y="561508"/>
            <a:ext cx="3583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85148" y="245660"/>
            <a:ext cx="73046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Сбор информации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Нанесение дополнительной разметки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Информирование жителей о правилах ПДД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7" name="Picture 7" descr="C:\Users\ВЕКТОР\Desktop\АХАХАХХА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881" y="4135272"/>
            <a:ext cx="5122460" cy="272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ВЕКТОР\Desktop\прар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3634" y="1746914"/>
            <a:ext cx="5227094" cy="243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146" y="561508"/>
            <a:ext cx="324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ПЛАН РЕАЛИЗАЦИИ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21707" y="354841"/>
          <a:ext cx="7733732" cy="5895831"/>
        </p:xfrm>
        <a:graphic>
          <a:graphicData uri="http://schemas.openxmlformats.org/drawingml/2006/table">
            <a:tbl>
              <a:tblPr/>
              <a:tblGrid>
                <a:gridCol w="5042229"/>
                <a:gridCol w="2691503"/>
              </a:tblGrid>
              <a:tr h="643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Действие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Поиск мест для нанесения разметки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20.05.19-21.05.19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Нанесение предупреждающих рисунков-надписей на тротуары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21.05.19-01.06.19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Разработка и изготовление листовок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12.05.19-17.05.19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 листовок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17.05.19-18.05.19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Проведение 5 классных часов в дошкольных учреждениях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10.05.19-25.05.19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1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9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146" y="561508"/>
            <a:ext cx="3243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8101" y="691259"/>
            <a:ext cx="6127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Балончики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краской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Трафареты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Респираторы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Цветной тонер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Пачка бумаги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7720" y="5322626"/>
            <a:ext cx="600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Итоговая сумма: 4810 рублей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600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146" y="561508"/>
            <a:ext cx="3243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49169" y="627795"/>
            <a:ext cx="645539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1.Было информировано  5000 жителей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Было нанесено 20 разметок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3.Было роздано 200 листовок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Было проведено 5 классных часов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ВЕКТОР\Desktop\пешеход-2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5140" y="3504895"/>
            <a:ext cx="4782502" cy="318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181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8" t="29268" r="13094" b="29559"/>
          <a:stretch/>
        </p:blipFill>
        <p:spPr>
          <a:xfrm>
            <a:off x="-12176" y="0"/>
            <a:ext cx="1220417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7541" y="4509023"/>
            <a:ext cx="719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Тел: 89029783004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Ссылка на профиль в </a:t>
            </a:r>
            <a:r>
              <a:rPr lang="ru-RU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вконтакте</a:t>
            </a:r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: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https://vk.com/id315194739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409" y="1277161"/>
            <a:ext cx="4887434" cy="2151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0806" y="3794077"/>
            <a:ext cx="4375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Блюм Екатерина Сергеевна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67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143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ВЕКТОР</cp:lastModifiedBy>
  <cp:revision>22</cp:revision>
  <dcterms:created xsi:type="dcterms:W3CDTF">2018-04-13T03:53:19Z</dcterms:created>
  <dcterms:modified xsi:type="dcterms:W3CDTF">2019-03-30T10:52:26Z</dcterms:modified>
</cp:coreProperties>
</file>