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691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«Безопасные каникулы» </a:t>
            </a:r>
            <a:br>
              <a:rPr lang="ru-RU" dirty="0" smtClean="0"/>
            </a:br>
            <a:r>
              <a:rPr lang="ru-RU" dirty="0" smtClean="0"/>
              <a:t>в Калтасинском районе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НА\Desktop\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3" y="2276872"/>
            <a:ext cx="7776864" cy="418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6" y="4021816"/>
            <a:ext cx="3783051" cy="21279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Игры в каникулярное время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20135"/>
            <a:ext cx="3528392" cy="23369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165" y="1520135"/>
            <a:ext cx="3823771" cy="21508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58" y="3857122"/>
            <a:ext cx="3945858" cy="26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98" y="1547792"/>
            <a:ext cx="3560330" cy="22146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волонтеры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7792"/>
            <a:ext cx="3954030" cy="22241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3744416" cy="2636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0039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024336" cy="22682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14" y="26064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Спортивные игры с детьми, находящимися в ТЖС, СОП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14" y="1844824"/>
            <a:ext cx="4312398" cy="24257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766" y="3982320"/>
            <a:ext cx="4708442" cy="264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277089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Кружок «Творческая лепка»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367240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0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4430244"/>
            <a:ext cx="3951070" cy="222247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Выездные игры по сельским поселениям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88840"/>
            <a:ext cx="3507854" cy="46771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1"/>
            <a:ext cx="3888432" cy="26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4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84" y="4293096"/>
            <a:ext cx="4154885" cy="23371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профилактических акций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19785"/>
            <a:ext cx="3651950" cy="2284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19785"/>
            <a:ext cx="3960440" cy="22277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18" y="4110602"/>
            <a:ext cx="3834261" cy="249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04" y="2674938"/>
            <a:ext cx="4938930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Конкурсы рисунков по пропаганде ЗОЖ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2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9" y="3140968"/>
            <a:ext cx="4340329" cy="33462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Лекции и беседы</a:t>
            </a:r>
            <a:br>
              <a:rPr lang="ru-RU" dirty="0" smtClean="0"/>
            </a:br>
            <a:r>
              <a:rPr lang="ru-RU" dirty="0" smtClean="0"/>
              <a:t> с родителями и детьми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83968" cy="2528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3563888" cy="26729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99533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198</TotalTime>
  <Words>42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Проект «Безопасные каникулы»  в Калтасинском районе</vt:lpstr>
      <vt:lpstr>Игры в каникулярное время </vt:lpstr>
      <vt:lpstr>Наши волонтеры </vt:lpstr>
      <vt:lpstr>Спортивные игры с детьми, находящимися в ТЖС, СОП</vt:lpstr>
      <vt:lpstr>Кружок «Творческая лепка»</vt:lpstr>
      <vt:lpstr>Выездные игры по сельским поселениям </vt:lpstr>
      <vt:lpstr>Проведение профилактических акций </vt:lpstr>
      <vt:lpstr>Конкурсы рисунков по пропаганде ЗОЖ </vt:lpstr>
      <vt:lpstr>Лекции и беседы  с родителями и детьми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«Безопасные каникулы»  в Калтасинском районе</dc:title>
  <dc:creator>АННА</dc:creator>
  <cp:lastModifiedBy>АННА</cp:lastModifiedBy>
  <cp:revision>6</cp:revision>
  <dcterms:created xsi:type="dcterms:W3CDTF">2018-07-31T07:42:18Z</dcterms:created>
  <dcterms:modified xsi:type="dcterms:W3CDTF">2018-07-31T11:11:11Z</dcterms:modified>
</cp:coreProperties>
</file>