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44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42000">
              <a:srgbClr val="400040"/>
            </a:gs>
            <a:gs pos="74000">
              <a:srgbClr val="8F0040"/>
            </a:gs>
            <a:gs pos="100000">
              <a:srgbClr val="F27300"/>
            </a:gs>
            <a:gs pos="100000">
              <a:srgbClr val="FFBF00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беслан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16416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48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kupki\Desktop\беслан\29-9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07" y="260648"/>
            <a:ext cx="8676456" cy="6507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7" y="2132856"/>
            <a:ext cx="8229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5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1977083"/>
          </a:xfrm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Утром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сентября 2004 года во время торжественной линейки, посвящённой началу учебного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 террористы совершили захват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Бесланской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школы №1.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akupki\Desktop\беслан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645">
            <a:off x="84504" y="2165456"/>
            <a:ext cx="4002021" cy="300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akupki\Desktop\беслан\0011-014-Deti-Besl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8583">
            <a:off x="4855343" y="2098718"/>
            <a:ext cx="4137810" cy="3103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kupki\Desktop\беслан\967c0cd498dacbd905ca3b3eca4_p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16909"/>
            <a:ext cx="3639754" cy="2726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4238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29131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	В </a:t>
            </a:r>
            <a:r>
              <a:rPr lang="ru-RU" dirty="0">
                <a:solidFill>
                  <a:srgbClr val="FFFF00"/>
                </a:solidFill>
              </a:rPr>
              <a:t>течение двух с половиной дней террористы удерживали в заминированном здании более 1100 </a:t>
            </a:r>
            <a:r>
              <a:rPr lang="ru-RU" dirty="0" smtClean="0">
                <a:solidFill>
                  <a:srgbClr val="FFFF00"/>
                </a:solidFill>
              </a:rPr>
              <a:t>заложников (преимущественно </a:t>
            </a:r>
            <a:r>
              <a:rPr lang="ru-RU" dirty="0">
                <a:solidFill>
                  <a:srgbClr val="FFFF00"/>
                </a:solidFill>
              </a:rPr>
              <a:t>детей, их родителей и сотрудников школы) в тяжелейших условиях, отказывая людям даже в минимальных естественных потребностях.</a:t>
            </a:r>
          </a:p>
        </p:txBody>
      </p:sp>
      <p:pic>
        <p:nvPicPr>
          <p:cNvPr id="4098" name="Picture 2" descr="C:\Users\Zakupki\Desktop\беслан\beslan-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41146"/>
            <a:ext cx="3913808" cy="2935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akupki\Desktop\беслан\1283509910_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" y="3024580"/>
            <a:ext cx="4031139" cy="2625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akupki\Desktop\беслан\1283510019_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6884"/>
            <a:ext cx="3960440" cy="2579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036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2841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	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третий день около 13:05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школе произошли взрывы, и позже возник пожар, в результате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частичное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обрушение здания. После первых взрывов заложники начали выбегать из школы, и федеральными силами был предпринят штурм. </a:t>
            </a:r>
          </a:p>
        </p:txBody>
      </p:sp>
      <p:pic>
        <p:nvPicPr>
          <p:cNvPr id="5122" name="Picture 2" descr="C:\Users\Zakupki\Desktop\беслан\d5c569dfd5a6e32807c95a7a5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068564" cy="3051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akupki\Desktop\беслан\beslan_in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578" y="3068960"/>
            <a:ext cx="3823072" cy="2867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akupki\Desktop\беслан\401946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4554630"/>
            <a:ext cx="3312368" cy="2303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07456"/>
            <a:ext cx="8229600" cy="34563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Во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время хаотичной перестрелки, в том числе с участием гражданских лиц, пользовавшихся личным оружием, было убито 28 террористов (трое, включая одну из смертниц, погибли в период с 1 по 2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сентября).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Единственный пойманный живым террорист,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-Паши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Кулаев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был арестован и впоследствии приговорён судом к пожизненному заключению. Ответственность за теракт в Беслане публично взял на себя Шамиль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Басаев (руководителей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самопровозглашённой Чеченской Республики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Ичкерия)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Zakupki\Desktop\беслан\0_9a19a_7952cbe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11556"/>
            <a:ext cx="3623658" cy="2409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Zakupki\Desktop\беслан\image7NS34IW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11556"/>
            <a:ext cx="3456384" cy="2590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akupki\Desktop\беслан\beslan-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77072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003232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Большинство </a:t>
            </a:r>
            <a:r>
              <a:rPr lang="ru-RU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заложников были освобождены в ходе штурма, в результате теракта 334 человека, из них 186 детей, были убиты и свыше </a:t>
            </a: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ru-RU" sz="3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ранены.</a:t>
            </a:r>
            <a:endParaRPr lang="ru-RU" sz="3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Zakupki\Desktop\беслан\swscan0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5" y="2492896"/>
            <a:ext cx="382760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akupki\Desktop\беслан\d575a988213e709c595a97026e2ece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62" y="2492896"/>
            <a:ext cx="3960440" cy="249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Zakupki\Desktop\беслан\shkola_Bes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80731"/>
            <a:ext cx="3642320" cy="2777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484784"/>
            <a:ext cx="38884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Помним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Любим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Скорбим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Zakupki\Desktop\беслан\26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484784"/>
            <a:ext cx="5490186" cy="4117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085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Помним   Любим   Скорбим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Zakupki</dc:creator>
  <cp:lastModifiedBy>Zakupki</cp:lastModifiedBy>
  <cp:revision>13</cp:revision>
  <dcterms:created xsi:type="dcterms:W3CDTF">2014-08-21T00:17:27Z</dcterms:created>
  <dcterms:modified xsi:type="dcterms:W3CDTF">2016-09-01T23:11:10Z</dcterms:modified>
</cp:coreProperties>
</file>