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3" r:id="rId5"/>
    <p:sldId id="257" r:id="rId6"/>
    <p:sldId id="258" r:id="rId7"/>
    <p:sldId id="259" r:id="rId8"/>
    <p:sldId id="267" r:id="rId9"/>
    <p:sldId id="268" r:id="rId10"/>
  </p:sldIdLst>
  <p:sldSz cx="9144000" cy="5143500"/>
  <p:notesSz cx="6858000" cy="9144000"/>
  <p:embeddedFontLst>
    <p:embeddedFont>
      <p:font typeface="Oswald" panose="02000503000000000000"/>
      <p:italic r:id="rId14"/>
    </p:embeddedFont>
    <p:embeddedFont>
      <p:font typeface="Average" panose="02000503040000020003"/>
      <p:regular r:id="rId15"/>
    </p:embeddedFont>
    <p:embeddedFont>
      <p:font typeface="Oswald" panose="02000503000000000000" charset="0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05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b144ff1e_2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b144ff1e_2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b0ffbe4d_0_1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b0ffbe4d_0_1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b144ff1e_4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b144ff1e_4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b0ffbe4d_0_1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b0ffbe4d_0_1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 panose="02000503000000000000"/>
              <a:buNone/>
              <a:defRPr sz="21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 panose="02000503000000000000"/>
              <a:buNone/>
              <a:defRPr sz="3000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 panose="02000503040000020003"/>
              <a:buChar char="●"/>
              <a:defRPr sz="18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●"/>
              <a:defRPr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●"/>
              <a:defRPr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" y="-1658225"/>
            <a:ext cx="11546778" cy="721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2"/>
          <a:srcRect r="73862"/>
          <a:stretch>
            <a:fillRect/>
          </a:stretch>
        </p:blipFill>
        <p:spPr>
          <a:xfrm>
            <a:off x="303200" y="471800"/>
            <a:ext cx="1115750" cy="16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777525" y="3914100"/>
            <a:ext cx="4049400" cy="2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сообщество пользователей</a:t>
            </a:r>
            <a:endParaRPr sz="20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современных протезов</a:t>
            </a:r>
            <a:endParaRPr sz="20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266550" y="724675"/>
            <a:ext cx="4823700" cy="2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rPr>
              <a:t>БИОНИЧЕСКАЯ </a:t>
            </a:r>
            <a:endParaRPr sz="3000">
              <a:latin typeface="Oswald" panose="02000503000000000000"/>
              <a:ea typeface="Oswald" panose="02000503000000000000"/>
              <a:cs typeface="Oswald" panose="02000503000000000000"/>
              <a:sym typeface="Oswald" panose="0200050300000000000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rPr>
              <a:t>РОССИЯ</a:t>
            </a:r>
            <a:endParaRPr sz="3000">
              <a:latin typeface="Oswald" panose="02000503000000000000"/>
              <a:ea typeface="Oswald" panose="02000503000000000000"/>
              <a:cs typeface="Oswald" panose="02000503000000000000"/>
              <a:sym typeface="Oswald" panose="02000503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/>
          <p:nvPr>
            <p:ph type="title"/>
          </p:nvPr>
        </p:nvSpPr>
        <p:spPr>
          <a:xfrm>
            <a:off x="66675" y="2144395"/>
            <a:ext cx="9010015" cy="854075"/>
          </a:xfrm>
        </p:spPr>
        <p:txBody>
          <a:bodyPr/>
          <a:p>
            <a:r>
              <a:rPr lang="ru-RU" altLang="en-US" sz="3000"/>
              <a:t>Когда человек переносит ампутацию конечности или теряет способность ходить, перед ним встает множество вопросов...</a:t>
            </a:r>
            <a:endParaRPr lang="ru-RU" altLang="en-US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309075" y="228600"/>
            <a:ext cx="701611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-498150" y="415450"/>
            <a:ext cx="10140300" cy="26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Oswald" panose="02000503000000000000" charset="0"/>
                <a:ea typeface="Oswald Light"/>
                <a:cs typeface="Oswald Light"/>
                <a:sym typeface="Oswald Light"/>
              </a:rPr>
              <a:t>Каждый год более </a:t>
            </a:r>
            <a:r>
              <a:rPr lang="en-US" sz="3000" b="1">
                <a:latin typeface="Oswald" panose="02000503000000000000" charset="0"/>
              </a:rPr>
              <a:t>70 тысяч</a:t>
            </a:r>
            <a:r>
              <a:rPr lang="en-US" sz="3000">
                <a:latin typeface="Oswald" panose="02000503000000000000" charset="0"/>
                <a:ea typeface="Oswald Light"/>
                <a:cs typeface="Oswald Light"/>
                <a:sym typeface="Oswald Light"/>
              </a:rPr>
              <a:t> россиян </a:t>
            </a:r>
            <a:endParaRPr sz="3000">
              <a:latin typeface="Oswald" panose="02000503000000000000" charset="0"/>
              <a:ea typeface="Oswald Light"/>
              <a:cs typeface="Oswald Light"/>
              <a:sym typeface="Oswald Ligh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Oswald" panose="02000503000000000000" charset="0"/>
                <a:ea typeface="Oswald Light"/>
                <a:cs typeface="Oswald Light"/>
                <a:sym typeface="Oswald Light"/>
              </a:rPr>
              <a:t>переносят ампутации конечностей.</a:t>
            </a:r>
            <a:endParaRPr sz="3000">
              <a:latin typeface="Oswald" panose="0200050300000000000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73" name="Google Shape;73;p15"/>
          <p:cNvSpPr txBox="1"/>
          <p:nvPr>
            <p:ph type="body" idx="1"/>
          </p:nvPr>
        </p:nvSpPr>
        <p:spPr>
          <a:xfrm>
            <a:off x="132715" y="3967480"/>
            <a:ext cx="8787130" cy="1301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2000503000000000000" charset="0"/>
              </a:rPr>
              <a:t>Специально для них будет сделан сайт, на котором будет...</a:t>
            </a:r>
            <a:endParaRPr lang="ru-RU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16"/>
          <p:cNvSpPr txBox="1"/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-328575"/>
            <a:ext cx="9144000" cy="609595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04650" y="337800"/>
            <a:ext cx="4497000" cy="49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swald Light"/>
              <a:buChar char="●"/>
            </a:pPr>
            <a:r>
              <a:rPr lang="en-US" sz="26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Самая важная и проверенная информация</a:t>
            </a:r>
            <a:endParaRPr sz="26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swald Light"/>
              <a:buChar char="●"/>
            </a:pPr>
            <a:r>
              <a:rPr lang="en-US" sz="26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Понятный язык</a:t>
            </a:r>
            <a:endParaRPr sz="26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swald Light"/>
              <a:buChar char="●"/>
            </a:pPr>
            <a:r>
              <a:rPr lang="en-US" sz="26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Современный фото и видеоконтент</a:t>
            </a:r>
            <a:endParaRPr sz="26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swald Light"/>
              <a:buChar char="●"/>
            </a:pPr>
            <a:r>
              <a:rPr lang="en-US" sz="26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Удобный интерфейс</a:t>
            </a:r>
            <a:endParaRPr sz="26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swald Light"/>
              <a:buChar char="●"/>
            </a:pPr>
            <a:r>
              <a:rPr lang="en-US" sz="26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Юридическая консультация онлайн</a:t>
            </a:r>
            <a:endParaRPr sz="26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swald Light"/>
              <a:buChar char="●"/>
            </a:pPr>
            <a:r>
              <a:rPr lang="en-US" sz="26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Живые социальные сети</a:t>
            </a:r>
            <a:endParaRPr sz="26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swald Light"/>
              <a:buChar char="●"/>
            </a:pPr>
            <a:r>
              <a:rPr lang="en-US" sz="26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Обмен опытом</a:t>
            </a:r>
            <a:endParaRPr sz="26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Oswald" panose="02000503000000000000"/>
              <a:ea typeface="Oswald" panose="02000503000000000000"/>
              <a:cs typeface="Oswald" panose="02000503000000000000"/>
              <a:sym typeface="Oswald" panose="02000503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-498475" y="-86995"/>
            <a:ext cx="10140315" cy="977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Oswald" panose="02000503000000000000" charset="0"/>
                <a:ea typeface="Oswald Light"/>
                <a:cs typeface="Oswald Light"/>
                <a:sym typeface="Oswald Light"/>
              </a:rPr>
              <a:t>Партнерами проекта являются:</a:t>
            </a:r>
            <a:endParaRPr lang="ru-RU" sz="3000">
              <a:latin typeface="Oswald" panose="0200050300000000000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73" name="Google Shape;73;p15"/>
          <p:cNvSpPr txBox="1"/>
          <p:nvPr>
            <p:ph type="body" idx="1"/>
          </p:nvPr>
        </p:nvSpPr>
        <p:spPr>
          <a:xfrm>
            <a:off x="-2458085" y="881380"/>
            <a:ext cx="8787130" cy="745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2000503000000000000" charset="0"/>
              </a:rPr>
              <a:t>1. Студия Артемия Лебедева</a:t>
            </a:r>
            <a:endParaRPr lang="ru-RU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-RU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-RU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</p:txBody>
      </p:sp>
      <p:sp>
        <p:nvSpPr>
          <p:cNvPr id="2" name="Заголовок 1"/>
          <p:cNvSpPr/>
          <p:nvPr/>
        </p:nvSpPr>
        <p:spPr>
          <a:xfrm>
            <a:off x="227330" y="1359535"/>
            <a:ext cx="9010015" cy="846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9pPr>
          </a:lstStyle>
          <a:p>
            <a:pPr algn="l"/>
            <a:r>
              <a:rPr lang="ru-RU" altLang="en-US" sz="1800"/>
              <a:t>Со студией заключено соглашение, согласно которому студия на благотворительных началах занимается разработкой дизайна будущего сайта. </a:t>
            </a:r>
            <a:endParaRPr lang="ru-RU" altLang="en-US" sz="1800"/>
          </a:p>
        </p:txBody>
      </p:sp>
      <p:sp>
        <p:nvSpPr>
          <p:cNvPr id="1" name="Google Shape;73;p15"/>
          <p:cNvSpPr txBox="1"/>
          <p:nvPr/>
        </p:nvSpPr>
        <p:spPr>
          <a:xfrm>
            <a:off x="-3364865" y="2219960"/>
            <a:ext cx="8787130" cy="7454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 panose="02000503040000020003"/>
              <a:buChar char="●"/>
              <a:defRPr sz="18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●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●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2000503000000000000" charset="0"/>
              </a:rPr>
              <a:t>2. Моторика</a:t>
            </a:r>
            <a:endParaRPr lang="ru-RU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</p:txBody>
      </p:sp>
      <p:sp>
        <p:nvSpPr>
          <p:cNvPr id="3" name="Заголовок 1"/>
          <p:cNvSpPr/>
          <p:nvPr/>
        </p:nvSpPr>
        <p:spPr>
          <a:xfrm>
            <a:off x="227330" y="2713355"/>
            <a:ext cx="9010015" cy="846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9pPr>
          </a:lstStyle>
          <a:p>
            <a:pPr algn="l"/>
            <a:r>
              <a:rPr lang="ru-RU" altLang="en-US" sz="1800"/>
              <a:t>Российская компания - лидер в отрасли разработки современных протезов. Близкий партнер и соратник проекта. Оказывают информационную и консультативную поддержку</a:t>
            </a:r>
            <a:endParaRPr lang="ru-RU" altLang="en-US" sz="1800"/>
          </a:p>
        </p:txBody>
      </p:sp>
      <p:sp>
        <p:nvSpPr>
          <p:cNvPr id="5" name="Google Shape;73;p15"/>
          <p:cNvSpPr txBox="1"/>
          <p:nvPr/>
        </p:nvSpPr>
        <p:spPr>
          <a:xfrm>
            <a:off x="-1398905" y="3566160"/>
            <a:ext cx="8787130" cy="7454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 panose="02000503040000020003"/>
              <a:buChar char="●"/>
              <a:defRPr sz="18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●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●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panose="02000503040000020003"/>
              <a:buChar char="○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 panose="02000503040000020003"/>
              <a:buChar char="■"/>
              <a:defRPr sz="1400" b="0" i="0" u="none" strike="noStrike" cap="none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2000503000000000000" charset="0"/>
              </a:rPr>
              <a:t>3. СРМОО «Инклюзивный клуб добровольцев» </a:t>
            </a:r>
            <a:endParaRPr lang="ru-RU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</p:txBody>
      </p:sp>
      <p:sp>
        <p:nvSpPr>
          <p:cNvPr id="6" name="Заголовок 1"/>
          <p:cNvSpPr/>
          <p:nvPr/>
        </p:nvSpPr>
        <p:spPr>
          <a:xfrm>
            <a:off x="227330" y="4059555"/>
            <a:ext cx="9010015" cy="846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Oswald" panose="02000503000000000000"/>
                <a:ea typeface="Oswald" panose="02000503000000000000"/>
                <a:cs typeface="Oswald" panose="02000503000000000000"/>
                <a:sym typeface="Oswald" panose="02000503000000000000"/>
              </a:defRPr>
            </a:lvl9pPr>
          </a:lstStyle>
          <a:p>
            <a:pPr algn="l"/>
            <a:r>
              <a:rPr lang="ru-RU" altLang="en-US" sz="1800"/>
              <a:t>Инклюзивный ресурсный центр. ​</a:t>
            </a:r>
            <a:endParaRPr lang="ru-RU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/>
          <p:nvPr>
            <p:ph type="title"/>
          </p:nvPr>
        </p:nvSpPr>
        <p:spPr>
          <a:xfrm>
            <a:off x="2742565" y="2102485"/>
            <a:ext cx="5596890" cy="763270"/>
          </a:xfrm>
        </p:spPr>
        <p:txBody>
          <a:bodyPr/>
          <a:p>
            <a:r>
              <a:rPr lang="ru-RU" altLang="en-US" sz="3000"/>
              <a:t>Спасибо за внимание!</a:t>
            </a:r>
            <a:endParaRPr lang="ru-RU" altLang="en-US" sz="3000"/>
          </a:p>
        </p:txBody>
      </p:sp>
      <p:sp>
        <p:nvSpPr>
          <p:cNvPr id="3" name="Замещающий текст 2"/>
          <p:cNvSpPr/>
          <p:nvPr>
            <p:ph type="body" idx="1"/>
          </p:nvPr>
        </p:nvSpPr>
        <p:spPr>
          <a:xfrm>
            <a:off x="6958880" y="3971510"/>
            <a:ext cx="2808000" cy="3179400"/>
          </a:xfrm>
        </p:spPr>
        <p:txBody>
          <a:bodyPr/>
          <a:p>
            <a:pPr marL="152400" indent="0">
              <a:buNone/>
            </a:pP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2000503000000000000" charset="0"/>
              </a:rPr>
              <a:t>Константин Дебликов</a:t>
            </a:r>
            <a:endParaRPr lang="ru-RU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  <a:p>
            <a:pPr marL="152400" indent="0">
              <a:buNone/>
            </a:pPr>
            <a:r>
              <a:rPr lang="en-US" altLang="ru-RU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2000503000000000000" charset="0"/>
              </a:rPr>
              <a:t>deblikoff@gmail.com</a:t>
            </a:r>
            <a:endParaRPr lang="en-US" altLang="ru-RU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  <a:p>
            <a:pPr marL="152400" indent="0">
              <a:buNone/>
            </a:pPr>
            <a:r>
              <a:rPr lang="en-US" altLang="ru-RU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2000503000000000000" charset="0"/>
              </a:rPr>
              <a:t>+7-910-341-77-71</a:t>
            </a:r>
            <a:endParaRPr lang="en-US" altLang="ru-RU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200050300000000000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WPS Presentation</Application>
  <PresentationFormat/>
  <Paragraphs>44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Arial</vt:lpstr>
      <vt:lpstr>Oswald</vt:lpstr>
      <vt:lpstr>Average</vt:lpstr>
      <vt:lpstr>Oswald Light</vt:lpstr>
      <vt:lpstr>Oswald</vt:lpstr>
      <vt:lpstr>Microsoft YaHei</vt:lpstr>
      <vt:lpstr/>
      <vt:lpstr>Arial Unicode MS</vt:lpstr>
      <vt:lpstr>Segoe Print</vt:lpstr>
      <vt:lpstr>Batang</vt:lpstr>
      <vt:lpstr>Oswald Regular</vt:lpstr>
      <vt:lpstr>Narkisim</vt:lpstr>
      <vt:lpstr>Proxima Nova Cn Lt</vt:lpstr>
      <vt:lpstr>Proxima Nova Cn Th</vt:lpstr>
      <vt:lpstr>BatangChe</vt:lpstr>
      <vt:lpstr>Average</vt:lpstr>
      <vt:lpstr>DFKai-SB</vt:lpstr>
      <vt:lpstr>Slate</vt:lpstr>
      <vt:lpstr>PowerPoint 演示文稿</vt:lpstr>
      <vt:lpstr>PowerPoint 演示文稿</vt:lpstr>
      <vt:lpstr>PowerPoint 演示文稿</vt:lpstr>
      <vt:lpstr>переносят ампутации конечностей.</vt:lpstr>
      <vt:lpstr>PowerPoint 演示文稿</vt:lpstr>
      <vt:lpstr>Когда человек переносит ампутацию конечности или теряет способность ходить, перед ним встает множество вопросов...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</cp:lastModifiedBy>
  <cp:revision>1</cp:revision>
  <dcterms:created xsi:type="dcterms:W3CDTF">2018-08-13T21:17:57Z</dcterms:created>
  <dcterms:modified xsi:type="dcterms:W3CDTF">2018-08-13T21:17:57Z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1049-10.2.0.6051</vt:lpwstr>
  </property>
</Properties>
</file>