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BCDD-8771-45B4-B18A-616A76034610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6B6C-407E-4750-BA21-73CE56EAC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68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BCDD-8771-45B4-B18A-616A76034610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6B6C-407E-4750-BA21-73CE56EAC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75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BCDD-8771-45B4-B18A-616A76034610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6B6C-407E-4750-BA21-73CE56EAC8F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0736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BCDD-8771-45B4-B18A-616A76034610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6B6C-407E-4750-BA21-73CE56EAC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09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BCDD-8771-45B4-B18A-616A76034610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6B6C-407E-4750-BA21-73CE56EAC8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2140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BCDD-8771-45B4-B18A-616A76034610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6B6C-407E-4750-BA21-73CE56EAC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947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BCDD-8771-45B4-B18A-616A76034610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6B6C-407E-4750-BA21-73CE56EAC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554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BCDD-8771-45B4-B18A-616A76034610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6B6C-407E-4750-BA21-73CE56EAC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3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BCDD-8771-45B4-B18A-616A76034610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6B6C-407E-4750-BA21-73CE56EAC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45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BCDD-8771-45B4-B18A-616A76034610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6B6C-407E-4750-BA21-73CE56EAC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861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BCDD-8771-45B4-B18A-616A76034610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6B6C-407E-4750-BA21-73CE56EAC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82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BCDD-8771-45B4-B18A-616A76034610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6B6C-407E-4750-BA21-73CE56EAC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61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BCDD-8771-45B4-B18A-616A76034610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6B6C-407E-4750-BA21-73CE56EAC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83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BCDD-8771-45B4-B18A-616A76034610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6B6C-407E-4750-BA21-73CE56EAC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25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BCDD-8771-45B4-B18A-616A76034610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6B6C-407E-4750-BA21-73CE56EAC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93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BCDD-8771-45B4-B18A-616A76034610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6B6C-407E-4750-BA21-73CE56EAC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42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1BCDD-8771-45B4-B18A-616A76034610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1926B6C-407E-4750-BA21-73CE56EAC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43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Отзывы о работе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519" y="1419716"/>
            <a:ext cx="5367105" cy="5443452"/>
          </a:xfrm>
        </p:spPr>
      </p:pic>
    </p:spTree>
    <p:extLst>
      <p:ext uri="{BB962C8B-B14F-4D97-AF65-F5344CB8AC3E}">
        <p14:creationId xmlns:p14="http://schemas.microsoft.com/office/powerpoint/2010/main" val="3749646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139" y="0"/>
            <a:ext cx="3868985" cy="6878197"/>
          </a:xfrm>
        </p:spPr>
      </p:pic>
    </p:spTree>
    <p:extLst>
      <p:ext uri="{BB962C8B-B14F-4D97-AF65-F5344CB8AC3E}">
        <p14:creationId xmlns:p14="http://schemas.microsoft.com/office/powerpoint/2010/main" val="248083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665" y="0"/>
            <a:ext cx="3840410" cy="6827397"/>
          </a:xfrm>
        </p:spPr>
      </p:pic>
    </p:spTree>
    <p:extLst>
      <p:ext uri="{BB962C8B-B14F-4D97-AF65-F5344CB8AC3E}">
        <p14:creationId xmlns:p14="http://schemas.microsoft.com/office/powerpoint/2010/main" val="510169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614" y="0"/>
            <a:ext cx="3792785" cy="6742730"/>
          </a:xfrm>
        </p:spPr>
      </p:pic>
    </p:spTree>
    <p:extLst>
      <p:ext uri="{BB962C8B-B14F-4D97-AF65-F5344CB8AC3E}">
        <p14:creationId xmlns:p14="http://schemas.microsoft.com/office/powerpoint/2010/main" val="63026954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3</Words>
  <Application>Microsoft Office PowerPoint</Application>
  <PresentationFormat>Широкоэкранный</PresentationFormat>
  <Paragraphs>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Аспект</vt:lpstr>
      <vt:lpstr>Отзывы о работе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Отзывы о работе</dc:title>
  <dc:creator>semyon.zylkov@outlook.com</dc:creator>
  <cp:lastModifiedBy>semyon.zylkov@outlook.com</cp:lastModifiedBy>
  <cp:revision>1</cp:revision>
  <dcterms:created xsi:type="dcterms:W3CDTF">2019-06-23T09:34:39Z</dcterms:created>
  <dcterms:modified xsi:type="dcterms:W3CDTF">2019-06-23T09:37:19Z</dcterms:modified>
</cp:coreProperties>
</file>