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6"/>
    <p:restoredTop sz="94697"/>
  </p:normalViewPr>
  <p:slideViewPr>
    <p:cSldViewPr snapToGrid="0" snapToObjects="1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151" y="1905004"/>
            <a:ext cx="9437699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464" y="3657124"/>
            <a:ext cx="9432387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8E36636D-D922-432D-A958-524484B5923D}">
              <a:rPr lang="en-US"/>
              <a:pPr rtl="0"/>
              <a:t>01.08.2016</a:t>
            </a:fld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9200" y="1600200"/>
            <a:ext cx="9742283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9200" y="4851400"/>
            <a:ext cx="9742283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7125" y="434976"/>
            <a:ext cx="1168704" cy="5661025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930" y="434976"/>
            <a:ext cx="8415942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1" y="990599"/>
            <a:ext cx="93471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1" y="3733800"/>
            <a:ext cx="93471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6636D-D922-432D-A958-524484B5923D}">
              <a:rPr lang="en-US"/>
              <a:pPr rtl="0"/>
              <a:t>01.08.2016</a:t>
            </a:fld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  <p:grpSp>
        <p:nvGrpSpPr>
          <p:cNvPr id="7" name="Группа 12"/>
          <p:cNvGrpSpPr/>
          <p:nvPr/>
        </p:nvGrpSpPr>
        <p:grpSpPr>
          <a:xfrm>
            <a:off x="3274635" y="3475736"/>
            <a:ext cx="5642734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=""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752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03400"/>
            <a:ext cx="47752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264" y="1803400"/>
            <a:ext cx="4771048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514600"/>
            <a:ext cx="47752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1664" y="1803400"/>
            <a:ext cx="4771048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2514600"/>
            <a:ext cx="47752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1" y="1803401"/>
            <a:ext cx="660400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1803400"/>
            <a:ext cx="6604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9088" y="1925320"/>
            <a:ext cx="6364224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36636D-D922-432D-A958-524484B5923D}">
              <a:rPr lang="en-US"/>
              <a:pPr rtl="0"/>
              <a:t>01.08.2016</a:t>
            </a:fld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1" y="301752"/>
            <a:ext cx="115824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9201" y="1803400"/>
            <a:ext cx="9753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68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200" y="6172200"/>
            <a:ext cx="12192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32FE5FB0-A128-104B-B8AD-F6B3CEE32F12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61601" y="6172200"/>
            <a:ext cx="71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2E21A38-A5A8-CD4E-895A-46A91260B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4000" r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19" y="0"/>
            <a:ext cx="11502683" cy="16037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Благотворительная ярмарка выпечки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16215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05" y="396240"/>
            <a:ext cx="10772420" cy="1066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Проблема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124" y="1676400"/>
            <a:ext cx="5278817" cy="497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Неосведомленность студентов о возможности взаимодействия с благотворительными 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фондами, участия в социальных проектах.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1310"/>
            <a:ext cx="5825402" cy="388208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069673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62" y="609600"/>
            <a:ext cx="10564837" cy="89564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Цель проекта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63" y="1676400"/>
            <a:ext cx="4867422" cy="49020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Увеличение пожертвований в благотворительные фонды в 1,5 раза в ближайшие 9 месяцев за счет привлечения большого количества активной студенческой молодежи и просвещение ее о добровольческой деятельности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1" y="1852110"/>
            <a:ext cx="5875189" cy="413179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67825061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72" y="431800"/>
            <a:ext cx="10438229" cy="94683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Задачи: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Сбор организационной группы;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Поиск студентов, обладающих кулинарными навыками;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Информирование об актуальности проблемы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Информирование о существующих благотворительных фондах;</a:t>
            </a: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Агитация студентов и сотрудников к участникам акции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078834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43" y="24838"/>
            <a:ext cx="10762957" cy="13255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Участники проекта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033" y="1350401"/>
            <a:ext cx="11344422" cy="4214348"/>
          </a:xfrm>
        </p:spPr>
        <p:txBody>
          <a:bodyPr/>
          <a:lstStyle/>
          <a:p>
            <a:pPr marL="0" indent="0"/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студенческая молодежь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РНИМУ им. Н.И. 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Пирогова</a:t>
            </a:r>
          </a:p>
          <a:p>
            <a:pPr marL="0" indent="0"/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 участники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волонтерского центра РНИМУ</a:t>
            </a:r>
          </a:p>
          <a:p>
            <a:pPr marL="0" indent="0">
              <a:buNone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2" descr="D:\Волонтерство\Форум\Благотворительная ярмарка\Фотки\QwA3rCLzi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33" y="2883877"/>
            <a:ext cx="5315244" cy="354211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027" name="Picture 3" descr="D:\Волонтерство\Форум\Благотворительная ярмарка\Фотки\x3wRalgq8B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211" y="2883876"/>
            <a:ext cx="5315243" cy="354211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1014120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72" y="431800"/>
            <a:ext cx="10438229" cy="9609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Общий замысел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Студенты-участники готовят выпечку и приносят ее в Университет, где организационная команда координирует площадку. </a:t>
            </a:r>
            <a:endParaRPr lang="ru-RU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Посетители </a:t>
            </a:r>
            <a:r>
              <a:rPr lang="ru-RU" sz="3600" dirty="0">
                <a:latin typeface="Times New Roman" charset="0"/>
                <a:ea typeface="Times New Roman" charset="0"/>
                <a:cs typeface="Times New Roman" charset="0"/>
              </a:rPr>
              <a:t>ярмарки вносят пожертвования в бокс Фонда и угощаются выпечкой</a:t>
            </a:r>
            <a:r>
              <a:rPr lang="ru-RU" sz="36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3162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1353"/>
            <a:ext cx="10515600" cy="81592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Деятельность по реализации проекта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4" y="1350497"/>
            <a:ext cx="10706686" cy="50081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Согласование проекта с руководством Университета;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Заключение договора с Фондом о сборе средств и установке бокса;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Создание рабочей группы, координирующей участников проекта;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Организация помещения: столы, стулья, кулеры, посуда;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Рекламная кампания по привлечению участников и посетителей ярмарки;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Проведение ярмарки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85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Подведение итогов, передача бокса в Фонд</a:t>
            </a:r>
            <a:endParaRPr lang="ru-RU" sz="2800" dirty="0">
              <a:solidFill>
                <a:schemeClr val="tx1">
                  <a:lumMod val="85000"/>
                </a:schemeClr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2920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77" y="609600"/>
            <a:ext cx="10972800" cy="60022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Ресурсное обеспечение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77" y="1209821"/>
            <a:ext cx="5266431" cy="4431323"/>
          </a:xfrm>
        </p:spPr>
        <p:txBody>
          <a:bodyPr>
            <a:noAutofit/>
          </a:bodyPr>
          <a:lstStyle/>
          <a:p>
            <a:pPr marL="0" indent="0"/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участники, обладающие кулинарными навыками</a:t>
            </a:r>
          </a:p>
          <a:p>
            <a:pPr marL="0" indent="0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столы</a:t>
            </a:r>
          </a:p>
          <a:p>
            <a:pPr marL="0" indent="0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стулья</a:t>
            </a:r>
          </a:p>
          <a:p>
            <a:pPr marL="0" indent="0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кулеры</a:t>
            </a:r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посуда</a:t>
            </a:r>
          </a:p>
          <a:p>
            <a:pPr marL="0" indent="0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выпечка</a:t>
            </a:r>
          </a:p>
          <a:p>
            <a:pPr marL="0" indent="0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бокс Фонда</a:t>
            </a:r>
          </a:p>
          <a:p>
            <a:pPr marL="0" indent="0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Украшения для оформления</a:t>
            </a:r>
          </a:p>
        </p:txBody>
      </p:sp>
      <p:pic>
        <p:nvPicPr>
          <p:cNvPr id="2050" name="Picture 2" descr="D:\Волонтерство\Форум\Благотворительная ярмарка\Фотки\J9XQL2gp75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008" y="1807916"/>
            <a:ext cx="6343165" cy="422712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5689153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4" y="422031"/>
            <a:ext cx="10794609" cy="89564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Результаты: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95" y="1317674"/>
            <a:ext cx="6289401" cy="5216128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 Проведение 9 ярмарок </a:t>
            </a:r>
          </a:p>
          <a:p>
            <a:pPr marL="0" indent="0"/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 Около 220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человек каждое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мероприятие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принимало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активное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участие в поддержке благотворительного фонда</a:t>
            </a:r>
          </a:p>
          <a:p>
            <a:pPr marL="0" indent="0"/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 Дополнительно около 600 человек ознакомились с информацией о БФ и волонтерской деятельности</a:t>
            </a:r>
          </a:p>
          <a:p>
            <a:pPr marL="0" indent="0"/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 Средняя собранная сумма пожертвования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за одну ярмарку составляет </a:t>
            </a:r>
            <a:r>
              <a:rPr lang="ru-RU" sz="4000" dirty="0" smtClean="0">
                <a:latin typeface="Times New Roman" charset="0"/>
                <a:ea typeface="Times New Roman" charset="0"/>
                <a:cs typeface="Times New Roman" charset="0"/>
              </a:rPr>
              <a:t>12 000 рублей</a:t>
            </a:r>
          </a:p>
          <a:p>
            <a:pPr marL="0" indent="0">
              <a:buNone/>
            </a:pPr>
            <a:endParaRPr lang="ru-RU" sz="4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ru-RU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97" y="1143000"/>
            <a:ext cx="5033963" cy="503396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163679251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801059.potx" id="{C5FD5170-17AC-4815-968A-FDC1AAB6E99D}" vid="{74C691A5-1550-4555-B870-169F3443F4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140</TotalTime>
  <Words>248</Words>
  <Application>Microsoft Macintosh PowerPoint</Application>
  <PresentationFormat>Произвольный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Книга 16 х 9</vt:lpstr>
      <vt:lpstr>Благотворительная ярмарка выпечки</vt:lpstr>
      <vt:lpstr>Проблема</vt:lpstr>
      <vt:lpstr>Цель проекта</vt:lpstr>
      <vt:lpstr>Задачи:</vt:lpstr>
      <vt:lpstr>Участники проекта</vt:lpstr>
      <vt:lpstr>Общий замысел</vt:lpstr>
      <vt:lpstr>Деятельность по реализации проекта</vt:lpstr>
      <vt:lpstr>Ресурсное обеспечение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Благотворительная ярмарка выпечки</dc:title>
  <dc:creator>asus asus</dc:creator>
  <cp:lastModifiedBy>User</cp:lastModifiedBy>
  <cp:revision>15</cp:revision>
  <dcterms:created xsi:type="dcterms:W3CDTF">2016-10-07T15:19:49Z</dcterms:created>
  <dcterms:modified xsi:type="dcterms:W3CDTF">2018-06-30T19:20:57Z</dcterms:modified>
</cp:coreProperties>
</file>