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Благотворительность как воспитание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АНО Центр поддержки материнства «МАМИНА ПОМОЩЬ»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60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Мамы волонтеры.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682" y="681272"/>
            <a:ext cx="1962150" cy="14668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205" y="2148122"/>
            <a:ext cx="2615979" cy="1860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682" y="3594071"/>
            <a:ext cx="2917328" cy="188437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4572001"/>
            <a:ext cx="2869621" cy="167876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21248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 любовь с первого раза, с первого взгляда, с первого общения.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604" y="2133600"/>
            <a:ext cx="5072007" cy="37782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437" y="2133600"/>
            <a:ext cx="2733012" cy="204083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437" y="4403035"/>
            <a:ext cx="2733012" cy="181082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973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действительно их любим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818" y="2159345"/>
            <a:ext cx="1979722" cy="27376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656" y="2159345"/>
            <a:ext cx="2350191" cy="27376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731" y="2159345"/>
            <a:ext cx="2440203" cy="21548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732" y="4568493"/>
            <a:ext cx="2440202" cy="20281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84603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Три поколения…</a:t>
            </a:r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941" y="2133599"/>
            <a:ext cx="5963805" cy="4211541"/>
          </a:xfrm>
        </p:spPr>
      </p:pic>
    </p:spTree>
    <p:extLst>
      <p:ext uri="{BB962C8B-B14F-4D97-AF65-F5344CB8AC3E}">
        <p14:creationId xmlns:p14="http://schemas.microsoft.com/office/powerpoint/2010/main" val="299023310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35</Words>
  <Application>Microsoft Office PowerPoint</Application>
  <PresentationFormat>Широкоэкранный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Благотворительность как воспитание</vt:lpstr>
      <vt:lpstr>Мамы волонтеры.</vt:lpstr>
      <vt:lpstr>Эта любовь с первого раза, с первого взгляда, с первого общения.</vt:lpstr>
      <vt:lpstr>Мы действительно их любим</vt:lpstr>
      <vt:lpstr>Три поколения…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Благотворительность как воспитание</dc:title>
  <dc:creator>Пользователь Windows</dc:creator>
  <cp:lastModifiedBy>Пользователь Windows</cp:lastModifiedBy>
  <cp:revision>2</cp:revision>
  <dcterms:created xsi:type="dcterms:W3CDTF">2018-05-03T20:41:20Z</dcterms:created>
  <dcterms:modified xsi:type="dcterms:W3CDTF">2018-05-03T20:55:59Z</dcterms:modified>
</cp:coreProperties>
</file>