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3352800"/>
            <a:ext cx="70866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978275"/>
            <a:ext cx="7086600" cy="441325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bg2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103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24650" y="274638"/>
            <a:ext cx="2114550" cy="6354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191250" cy="6354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02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47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215215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1143000"/>
            <a:ext cx="3848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91100" y="1143000"/>
            <a:ext cx="3848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75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040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46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743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2837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54038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458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143000"/>
            <a:ext cx="7848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Благоустройство ООПТ и близлежащих населённых пунктов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6800" y="2420888"/>
            <a:ext cx="7086600" cy="252027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31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2">
  <a:themeElements>
    <a:clrScheme name="">
      <a:dk1>
        <a:srgbClr val="4D4D4D"/>
      </a:dk1>
      <a:lt1>
        <a:srgbClr val="FFFFFF"/>
      </a:lt1>
      <a:dk2>
        <a:srgbClr val="4D4D4D"/>
      </a:dk2>
      <a:lt2>
        <a:srgbClr val="0E7E24"/>
      </a:lt2>
      <a:accent1>
        <a:srgbClr val="369026"/>
      </a:accent1>
      <a:accent2>
        <a:srgbClr val="68C419"/>
      </a:accent2>
      <a:accent3>
        <a:srgbClr val="FFFFFF"/>
      </a:accent3>
      <a:accent4>
        <a:srgbClr val="404040"/>
      </a:accent4>
      <a:accent5>
        <a:srgbClr val="AEC6AC"/>
      </a:accent5>
      <a:accent6>
        <a:srgbClr val="5EB116"/>
      </a:accent6>
      <a:hlink>
        <a:srgbClr val="76E11D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189C25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1E14F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4C8E3D"/>
        </a:lt2>
        <a:accent1>
          <a:srgbClr val="66A050"/>
        </a:accent1>
        <a:accent2>
          <a:srgbClr val="6EA552"/>
        </a:accent2>
        <a:accent3>
          <a:srgbClr val="FFFFFF"/>
        </a:accent3>
        <a:accent4>
          <a:srgbClr val="404040"/>
        </a:accent4>
        <a:accent5>
          <a:srgbClr val="B8CDB3"/>
        </a:accent5>
        <a:accent6>
          <a:srgbClr val="639549"/>
        </a:accent6>
        <a:hlink>
          <a:srgbClr val="89B96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8CAA42"/>
        </a:lt2>
        <a:accent1>
          <a:srgbClr val="9BB249"/>
        </a:accent1>
        <a:accent2>
          <a:srgbClr val="67B64F"/>
        </a:accent2>
        <a:accent3>
          <a:srgbClr val="FFFFFF"/>
        </a:accent3>
        <a:accent4>
          <a:srgbClr val="404040"/>
        </a:accent4>
        <a:accent5>
          <a:srgbClr val="CBD5B1"/>
        </a:accent5>
        <a:accent6>
          <a:srgbClr val="5DA547"/>
        </a:accent6>
        <a:hlink>
          <a:srgbClr val="B8CC7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4D7C48"/>
        </a:lt2>
        <a:accent1>
          <a:srgbClr val="599148"/>
        </a:accent1>
        <a:accent2>
          <a:srgbClr val="69A253"/>
        </a:accent2>
        <a:accent3>
          <a:srgbClr val="FFFFFF"/>
        </a:accent3>
        <a:accent4>
          <a:srgbClr val="404040"/>
        </a:accent4>
        <a:accent5>
          <a:srgbClr val="B5C7B1"/>
        </a:accent5>
        <a:accent6>
          <a:srgbClr val="5E924A"/>
        </a:accent6>
        <a:hlink>
          <a:srgbClr val="80C15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467F20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8A9BA5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8A9BA5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101D0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67F20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101D0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51873B"/>
        </a:lt2>
        <a:accent1>
          <a:srgbClr val="669E4B"/>
        </a:accent1>
        <a:accent2>
          <a:srgbClr val="79B25C"/>
        </a:accent2>
        <a:accent3>
          <a:srgbClr val="FFFFFF"/>
        </a:accent3>
        <a:accent4>
          <a:srgbClr val="404040"/>
        </a:accent4>
        <a:accent5>
          <a:srgbClr val="B8CCB1"/>
        </a:accent5>
        <a:accent6>
          <a:srgbClr val="6DA153"/>
        </a:accent6>
        <a:hlink>
          <a:srgbClr val="92CB6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4D4D4D"/>
        </a:dk1>
        <a:lt1>
          <a:srgbClr val="FFFFFF"/>
        </a:lt1>
        <a:dk2>
          <a:srgbClr val="4D4D4D"/>
        </a:dk2>
        <a:lt2>
          <a:srgbClr val="42640C"/>
        </a:lt2>
        <a:accent1>
          <a:srgbClr val="8EB81F"/>
        </a:accent1>
        <a:accent2>
          <a:srgbClr val="C6D938"/>
        </a:accent2>
        <a:accent3>
          <a:srgbClr val="FFFFFF"/>
        </a:accent3>
        <a:accent4>
          <a:srgbClr val="404040"/>
        </a:accent4>
        <a:accent5>
          <a:srgbClr val="C6D8AB"/>
        </a:accent5>
        <a:accent6>
          <a:srgbClr val="B3C432"/>
        </a:accent6>
        <a:hlink>
          <a:srgbClr val="67841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4D4D4D"/>
        </a:dk1>
        <a:lt1>
          <a:srgbClr val="FFFFFF"/>
        </a:lt1>
        <a:dk2>
          <a:srgbClr val="4D4D4D"/>
        </a:dk2>
        <a:lt2>
          <a:srgbClr val="0E7E24"/>
        </a:lt2>
        <a:accent1>
          <a:srgbClr val="369026"/>
        </a:accent1>
        <a:accent2>
          <a:srgbClr val="57A025"/>
        </a:accent2>
        <a:accent3>
          <a:srgbClr val="FFFFFF"/>
        </a:accent3>
        <a:accent4>
          <a:srgbClr val="404040"/>
        </a:accent4>
        <a:accent5>
          <a:srgbClr val="AEC6AC"/>
        </a:accent5>
        <a:accent6>
          <a:srgbClr val="4E9120"/>
        </a:accent6>
        <a:hlink>
          <a:srgbClr val="73B02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4D4D4D"/>
        </a:dk1>
        <a:lt1>
          <a:srgbClr val="FFFFFF"/>
        </a:lt1>
        <a:dk2>
          <a:srgbClr val="4D4D4D"/>
        </a:dk2>
        <a:lt2>
          <a:srgbClr val="0E7E24"/>
        </a:lt2>
        <a:accent1>
          <a:srgbClr val="369026"/>
        </a:accent1>
        <a:accent2>
          <a:srgbClr val="57A025"/>
        </a:accent2>
        <a:accent3>
          <a:srgbClr val="FFFFFF"/>
        </a:accent3>
        <a:accent4>
          <a:srgbClr val="404040"/>
        </a:accent4>
        <a:accent5>
          <a:srgbClr val="AEC6AC"/>
        </a:accent5>
        <a:accent6>
          <a:srgbClr val="4E9120"/>
        </a:accent6>
        <a:hlink>
          <a:srgbClr val="E1E4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1</TotalTime>
  <Words>6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Тема2</vt:lpstr>
      <vt:lpstr>Благоустройство ООПТ и близлежащих населённых пунктов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Благоустройство ООПТ и близлежащих населённых пунктов</dc:title>
  <dc:creator>satelit</dc:creator>
  <cp:lastModifiedBy>satelit</cp:lastModifiedBy>
  <cp:revision>1</cp:revision>
  <dcterms:created xsi:type="dcterms:W3CDTF">2018-07-13T05:04:09Z</dcterms:created>
  <dcterms:modified xsi:type="dcterms:W3CDTF">2018-07-13T05:06:01Z</dcterms:modified>
</cp:coreProperties>
</file>