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6"/>
  </p:notesMasterIdLst>
  <p:sldIdLst>
    <p:sldId id="260" r:id="rId2"/>
    <p:sldId id="307" r:id="rId3"/>
    <p:sldId id="261" r:id="rId4"/>
    <p:sldId id="308" r:id="rId5"/>
    <p:sldId id="310" r:id="rId6"/>
    <p:sldId id="309" r:id="rId7"/>
    <p:sldId id="312" r:id="rId8"/>
    <p:sldId id="311" r:id="rId9"/>
    <p:sldId id="262" r:id="rId10"/>
    <p:sldId id="263" r:id="rId11"/>
    <p:sldId id="264" r:id="rId12"/>
    <p:sldId id="265" r:id="rId13"/>
    <p:sldId id="266" r:id="rId14"/>
    <p:sldId id="29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5" r:id="rId23"/>
    <p:sldId id="286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5" r:id="rId33"/>
    <p:sldId id="313" r:id="rId34"/>
    <p:sldId id="30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D2CDE-3E6F-4478-BFBA-B1FD4E3DB8DA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D1DF-E474-4195-AB54-91753B18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0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D1DF-E474-4195-AB54-91753B18FAE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1260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dirty="0" smtClean="0"/>
              <a:t>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136904" cy="2592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/>
                </a:solidFill>
              </a:rPr>
              <a:t>БРЕЙ-РИНГ </a:t>
            </a:r>
          </a:p>
          <a:p>
            <a:pPr algn="ctr"/>
            <a:r>
              <a:rPr lang="ru-RU" sz="6000" b="1" dirty="0" smtClean="0">
                <a:solidFill>
                  <a:schemeClr val="accent3"/>
                </a:solidFill>
              </a:rPr>
              <a:t>«ЗДОРОВЕЙКА»</a:t>
            </a:r>
            <a:endParaRPr lang="ru-RU" sz="60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ПышнограеваНС\Desktop\здоровей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66969"/>
            <a:ext cx="6258123" cy="31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6986588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2 ВОПРОС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793115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7200" b="1" dirty="0">
                <a:solidFill>
                  <a:schemeClr val="accent3"/>
                </a:solidFill>
              </a:rPr>
              <a:t>Что можно видеть с закрытыми </a:t>
            </a:r>
            <a:r>
              <a:rPr lang="ru-RU" sz="7200" b="1" dirty="0" smtClean="0">
                <a:solidFill>
                  <a:schemeClr val="accent3"/>
                </a:solidFill>
              </a:rPr>
              <a:t>глазами?</a:t>
            </a:r>
            <a:endParaRPr lang="ru-RU" sz="72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6986588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5219700" cy="443865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7800" b="1" dirty="0" smtClean="0">
                <a:solidFill>
                  <a:schemeClr val="accent3"/>
                </a:solidFill>
              </a:rPr>
              <a:t>Сон </a:t>
            </a:r>
            <a:endParaRPr lang="ru-RU" sz="7800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Users\ПышнограеваНС\Desktop\64f8a5659c5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719737" cy="25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ышнограеваНС\Desktop\14328036605566d94c13ee79.15621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05" y="342535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548680"/>
            <a:ext cx="6986588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3 ВОПРОС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135937" cy="48720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3"/>
                </a:solidFill>
              </a:rPr>
              <a:t>   </a:t>
            </a:r>
            <a:r>
              <a:rPr lang="ru-RU" sz="8000" b="1" dirty="0" smtClean="0">
                <a:solidFill>
                  <a:schemeClr val="accent3"/>
                </a:solidFill>
              </a:rPr>
              <a:t>Она </a:t>
            </a:r>
            <a:r>
              <a:rPr lang="ru-RU" sz="8000" b="1" dirty="0">
                <a:solidFill>
                  <a:schemeClr val="accent3"/>
                </a:solidFill>
              </a:rPr>
              <a:t>является залогом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764704"/>
            <a:ext cx="72009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>
                <a:solidFill>
                  <a:schemeClr val="tx1"/>
                </a:solidFill>
              </a:rPr>
              <a:t/>
            </a:r>
            <a:br>
              <a:rPr lang="ru-RU" sz="5400" b="1" dirty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31640" y="1412776"/>
            <a:ext cx="6264275" cy="4572000"/>
          </a:xfrm>
        </p:spPr>
        <p:txBody>
          <a:bodyPr>
            <a:normAutofit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ru-RU" sz="7500" b="1" dirty="0" smtClean="0">
                <a:solidFill>
                  <a:schemeClr val="accent3"/>
                </a:solidFill>
              </a:rPr>
              <a:t>Чистота</a:t>
            </a:r>
          </a:p>
        </p:txBody>
      </p:sp>
      <p:pic>
        <p:nvPicPr>
          <p:cNvPr id="4" name="Picture 2" descr="C:\Users\ПышнограеваНС\Desktop\img8_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844924" cy="28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4 вопрос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3629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/>
                </a:solidFill>
              </a:rPr>
              <a:t>Тренировка </a:t>
            </a:r>
            <a:r>
              <a:rPr lang="ru-RU" sz="6000" b="1" dirty="0">
                <a:solidFill>
                  <a:schemeClr val="accent3"/>
                </a:solidFill>
              </a:rPr>
              <a:t>организма </a:t>
            </a:r>
            <a:r>
              <a:rPr lang="ru-RU" sz="6000" b="1" dirty="0" smtClean="0">
                <a:solidFill>
                  <a:schemeClr val="accent3"/>
                </a:solidFill>
              </a:rPr>
              <a:t>холодом</a:t>
            </a:r>
            <a:endParaRPr lang="ru-RU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ответ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920880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3"/>
                </a:solidFill>
              </a:rPr>
              <a:t>Закаливание</a:t>
            </a:r>
            <a:endParaRPr lang="ru-RU" sz="8000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C:\Users\ПышнограеваНС\Desktop\5a5741436f4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40869"/>
            <a:ext cx="3914924" cy="29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5 вопрос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80920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>
                <a:solidFill>
                  <a:schemeClr val="accent3"/>
                </a:solidFill>
              </a:rPr>
              <a:t>Почему нельзя </a:t>
            </a:r>
            <a:r>
              <a:rPr lang="ru-RU" sz="6600" b="1" dirty="0" smtClean="0">
                <a:solidFill>
                  <a:schemeClr val="accent3"/>
                </a:solidFill>
              </a:rPr>
              <a:t>  грызть </a:t>
            </a:r>
            <a:r>
              <a:rPr lang="ru-RU" sz="6600" b="1" dirty="0">
                <a:solidFill>
                  <a:schemeClr val="accent3"/>
                </a:solidFill>
              </a:rPr>
              <a:t>ногти?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7300" dirty="0">
                <a:solidFill>
                  <a:schemeClr val="accent3"/>
                </a:solidFill>
              </a:rPr>
              <a:t> </a:t>
            </a:r>
            <a:endParaRPr lang="ru-RU" sz="8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55679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Микробы</a:t>
            </a:r>
            <a:endParaRPr lang="ru-RU" sz="6000" b="1" dirty="0" smtClean="0">
              <a:solidFill>
                <a:schemeClr val="accent3"/>
              </a:solidFill>
            </a:endParaRPr>
          </a:p>
        </p:txBody>
      </p:sp>
      <p:pic>
        <p:nvPicPr>
          <p:cNvPr id="3074" name="Picture 2" descr="C:\Users\ПышнограеваНС\Desktop\mikroby_na_ruka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08" y="2708920"/>
            <a:ext cx="3626768" cy="36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+mn-lt"/>
              </a:rPr>
              <a:t>6 ВОПРОС</a:t>
            </a:r>
            <a:endParaRPr lang="ru-RU" sz="5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Какой фрукт и ягоду используют для лечения простуды?</a:t>
            </a:r>
            <a:endParaRPr lang="ru-RU" sz="6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632" y="548680"/>
            <a:ext cx="74676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2808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>
                <a:solidFill>
                  <a:schemeClr val="accent3"/>
                </a:solidFill>
              </a:rPr>
              <a:t>л</a:t>
            </a:r>
            <a:r>
              <a:rPr lang="ru-RU" sz="8800" b="1" dirty="0" smtClean="0">
                <a:solidFill>
                  <a:schemeClr val="accent3"/>
                </a:solidFill>
              </a:rPr>
              <a:t>имон, малина</a:t>
            </a:r>
            <a:endParaRPr lang="ru-RU" sz="8800" b="1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C:\Users\ПышнограеваНС\Desktop\86e4f7f2f4580f1a46939fb454f56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95" y="4173233"/>
            <a:ext cx="3703117" cy="24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1260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dirty="0" smtClean="0"/>
              <a:t>                           </a:t>
            </a:r>
          </a:p>
        </p:txBody>
      </p:sp>
      <p:pic>
        <p:nvPicPr>
          <p:cNvPr id="1026" name="Picture 2" descr="\\Server\ацмп\Наталья Николаевна Кокорина\БРЕЙ РИНГ\Брей Ринг Васьково\raskraski-cvet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6" y="1745760"/>
            <a:ext cx="3965117" cy="47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6918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accent3"/>
                </a:solidFill>
              </a:rPr>
              <a:t>Составляющие ЗОЖ</a:t>
            </a:r>
            <a:endParaRPr lang="ru-RU" sz="4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1968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7 ВОПРОС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В каком жидком продукте содержится большое количество вредного сахара?</a:t>
            </a:r>
            <a:endParaRPr lang="ru-RU" sz="6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ОТВЕТ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467600" cy="16127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3"/>
                </a:solidFill>
              </a:rPr>
              <a:t>Лимонад (кола)</a:t>
            </a:r>
            <a:endParaRPr lang="ru-RU" sz="8000" b="1" dirty="0">
              <a:solidFill>
                <a:schemeClr val="accent3"/>
              </a:solidFill>
            </a:endParaRPr>
          </a:p>
        </p:txBody>
      </p:sp>
      <p:pic>
        <p:nvPicPr>
          <p:cNvPr id="5122" name="Picture 2" descr="C:\Users\ПышнограеваНС\Desktop\cold-drinks-842x4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7834"/>
            <a:ext cx="6416675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8 ВОПРОС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352928" cy="4942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Её называют белой «смертью»?</a:t>
            </a:r>
          </a:p>
          <a:p>
            <a:pPr algn="ctr">
              <a:buNone/>
            </a:pPr>
            <a:endParaRPr lang="ru-RU" sz="6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(пищевой продукт)</a:t>
            </a:r>
            <a:endParaRPr lang="ru-RU" sz="6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Соль, сахар </a:t>
            </a:r>
            <a:endParaRPr lang="ru-RU" sz="6000" b="1" dirty="0" smtClean="0">
              <a:solidFill>
                <a:schemeClr val="accent3"/>
              </a:solidFill>
            </a:endParaRPr>
          </a:p>
        </p:txBody>
      </p:sp>
      <p:pic>
        <p:nvPicPr>
          <p:cNvPr id="6146" name="Picture 2" descr="C:\Users\ПышнограеваНС\Desktop\imagemax1441461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849449" cy="32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9 ВОПРОС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96944" cy="4438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chemeClr val="accent3"/>
                </a:solidFill>
              </a:rPr>
              <a:t>Костяная спинка, </a:t>
            </a:r>
          </a:p>
          <a:p>
            <a:pPr algn="ctr">
              <a:buNone/>
            </a:pPr>
            <a:r>
              <a:rPr lang="ru-RU" sz="4800" b="1" dirty="0">
                <a:solidFill>
                  <a:schemeClr val="accent3"/>
                </a:solidFill>
              </a:rPr>
              <a:t>На брюшке щетинка, </a:t>
            </a:r>
          </a:p>
          <a:p>
            <a:pPr algn="ctr">
              <a:buNone/>
            </a:pPr>
            <a:r>
              <a:rPr lang="ru-RU" sz="4800" b="1" dirty="0">
                <a:solidFill>
                  <a:schemeClr val="accent3"/>
                </a:solidFill>
              </a:rPr>
              <a:t>По частоколу прыгала, </a:t>
            </a:r>
          </a:p>
          <a:p>
            <a:pPr algn="ctr">
              <a:buNone/>
            </a:pPr>
            <a:r>
              <a:rPr lang="ru-RU" sz="4800" b="1" dirty="0">
                <a:solidFill>
                  <a:schemeClr val="accent3"/>
                </a:solidFill>
              </a:rPr>
              <a:t>Всю грязь </a:t>
            </a:r>
            <a:r>
              <a:rPr lang="ru-RU" sz="4800" b="1" dirty="0" err="1">
                <a:solidFill>
                  <a:schemeClr val="accent3"/>
                </a:solidFill>
              </a:rPr>
              <a:t>повымыла</a:t>
            </a:r>
            <a:endParaRPr lang="ru-RU" sz="4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2520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chemeClr val="accent3"/>
                </a:solidFill>
              </a:rPr>
              <a:t>Зубная щетка</a:t>
            </a:r>
          </a:p>
        </p:txBody>
      </p:sp>
      <p:pic>
        <p:nvPicPr>
          <p:cNvPr id="7170" name="Picture 2" descr="C:\Users\ПышнограеваНС\Desktop\stock-illustration-10264878-cartoon-boy-brushing-te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36320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 ВОПРОС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856984" cy="4942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chemeClr val="accent3"/>
                </a:solidFill>
              </a:rPr>
              <a:t>Зубаст, </a:t>
            </a:r>
            <a:endParaRPr lang="ru-RU" sz="6000" b="1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а </a:t>
            </a:r>
            <a:r>
              <a:rPr lang="ru-RU" sz="6000" b="1" dirty="0">
                <a:solidFill>
                  <a:schemeClr val="accent3"/>
                </a:solidFill>
              </a:rPr>
              <a:t>не кусается. </a:t>
            </a:r>
          </a:p>
          <a:p>
            <a:pPr algn="ctr">
              <a:buNone/>
            </a:pPr>
            <a:r>
              <a:rPr lang="ru-RU" sz="6000" b="1" dirty="0">
                <a:solidFill>
                  <a:schemeClr val="accent3"/>
                </a:solidFill>
              </a:rPr>
              <a:t>Как он называется?</a:t>
            </a:r>
          </a:p>
        </p:txBody>
      </p:sp>
    </p:spTree>
    <p:extLst>
      <p:ext uri="{BB962C8B-B14F-4D97-AF65-F5344CB8AC3E}">
        <p14:creationId xmlns:p14="http://schemas.microsoft.com/office/powerpoint/2010/main" val="5784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03848" y="1556792"/>
            <a:ext cx="5688632" cy="2088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7200" b="1" dirty="0">
                <a:solidFill>
                  <a:schemeClr val="accent3"/>
                </a:solidFill>
              </a:rPr>
              <a:t>(Гребень, расческа)</a:t>
            </a:r>
            <a:endParaRPr lang="ru-RU" sz="7200" b="1" dirty="0" smtClean="0">
              <a:solidFill>
                <a:schemeClr val="accent3"/>
              </a:solidFill>
            </a:endParaRPr>
          </a:p>
        </p:txBody>
      </p:sp>
      <p:pic>
        <p:nvPicPr>
          <p:cNvPr id="8194" name="Picture 2" descr="C:\Users\ПышнограеваНС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4098"/>
            <a:ext cx="3527202" cy="35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11 ВОПРОС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352928" cy="4942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chemeClr val="accent3"/>
                </a:solidFill>
              </a:rPr>
              <a:t>Дождик теплый и густой</a:t>
            </a:r>
            <a:r>
              <a:rPr lang="ru-RU" sz="4800" b="1" dirty="0" smtClean="0">
                <a:solidFill>
                  <a:schemeClr val="accent3"/>
                </a:solidFill>
              </a:rPr>
              <a:t>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3"/>
                </a:solidFill>
              </a:rPr>
              <a:t>Этот </a:t>
            </a:r>
            <a:r>
              <a:rPr lang="ru-RU" sz="4800" b="1" dirty="0">
                <a:solidFill>
                  <a:schemeClr val="accent3"/>
                </a:solidFill>
              </a:rPr>
              <a:t>дождик </a:t>
            </a:r>
            <a:r>
              <a:rPr lang="ru-RU" sz="4800" b="1" dirty="0" smtClean="0">
                <a:solidFill>
                  <a:schemeClr val="accent3"/>
                </a:solidFill>
              </a:rPr>
              <a:t>не простой.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3"/>
                </a:solidFill>
              </a:rPr>
              <a:t>Он </a:t>
            </a:r>
            <a:r>
              <a:rPr lang="ru-RU" sz="4800" b="1" dirty="0">
                <a:solidFill>
                  <a:schemeClr val="accent3"/>
                </a:solidFill>
              </a:rPr>
              <a:t>без туч, без облаков, Целый день идти готов.</a:t>
            </a:r>
          </a:p>
        </p:txBody>
      </p:sp>
    </p:spTree>
    <p:extLst>
      <p:ext uri="{BB962C8B-B14F-4D97-AF65-F5344CB8AC3E}">
        <p14:creationId xmlns:p14="http://schemas.microsoft.com/office/powerpoint/2010/main" val="1662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2461924"/>
            <a:ext cx="4752528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Душ </a:t>
            </a:r>
          </a:p>
        </p:txBody>
      </p:sp>
      <p:pic>
        <p:nvPicPr>
          <p:cNvPr id="9218" name="Picture 2" descr="C:\Users\ПышнограеваНС\Desktop\depositphotos_7602373-stock-photo-kid-in-the-sh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2840"/>
            <a:ext cx="3672408" cy="51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424863" cy="60229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7100" b="1" dirty="0" smtClean="0">
                <a:solidFill>
                  <a:schemeClr val="accent3"/>
                </a:solidFill>
              </a:rPr>
              <a:t>1.РТСПО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7100" b="1" dirty="0" smtClean="0">
                <a:solidFill>
                  <a:schemeClr val="accent3"/>
                </a:solidFill>
              </a:rPr>
              <a:t>2. ЛКАЗАКА </a:t>
            </a:r>
            <a:endParaRPr lang="ru-RU" sz="7100" b="1" dirty="0" smtClean="0">
              <a:solidFill>
                <a:schemeClr val="accent3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7100" b="1" dirty="0">
                <a:solidFill>
                  <a:schemeClr val="accent3"/>
                </a:solidFill>
              </a:rPr>
              <a:t> </a:t>
            </a:r>
            <a:r>
              <a:rPr lang="ru-RU" sz="7100" b="1" dirty="0" smtClean="0">
                <a:solidFill>
                  <a:schemeClr val="accent3"/>
                </a:solidFill>
              </a:rPr>
              <a:t>3.ЖИМЕР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7100" b="1" dirty="0" smtClean="0">
                <a:solidFill>
                  <a:schemeClr val="accent3"/>
                </a:solidFill>
              </a:rPr>
              <a:t> </a:t>
            </a:r>
            <a:r>
              <a:rPr lang="ru-RU" sz="7100" b="1" dirty="0">
                <a:solidFill>
                  <a:schemeClr val="accent3"/>
                </a:solidFill>
              </a:rPr>
              <a:t>    </a:t>
            </a:r>
            <a:r>
              <a:rPr lang="ru-RU" sz="7100" b="1" dirty="0" smtClean="0">
                <a:solidFill>
                  <a:schemeClr val="accent3"/>
                </a:solidFill>
              </a:rPr>
              <a:t>4.</a:t>
            </a:r>
            <a:r>
              <a:rPr lang="ru-RU" sz="7100" b="1" dirty="0">
                <a:solidFill>
                  <a:schemeClr val="accent3"/>
                </a:solidFill>
              </a:rPr>
              <a:t> </a:t>
            </a:r>
            <a:r>
              <a:rPr lang="ru-RU" sz="7100" b="1" dirty="0" smtClean="0">
                <a:solidFill>
                  <a:schemeClr val="accent3"/>
                </a:solidFill>
              </a:rPr>
              <a:t>ГИЕНАГИ</a:t>
            </a:r>
            <a:endParaRPr lang="ru-RU" sz="7100" b="1" dirty="0">
              <a:solidFill>
                <a:schemeClr val="accent3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ru-RU" sz="8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12 ВОПРОС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8856984" cy="45827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accent3"/>
                </a:solidFill>
                <a:latin typeface="+mj-lt"/>
              </a:rPr>
              <a:t>Ускользает, как живое, </a:t>
            </a:r>
          </a:p>
          <a:p>
            <a:pPr algn="ctr">
              <a:buNone/>
            </a:pPr>
            <a:r>
              <a:rPr lang="ru-RU" sz="4400" b="1" dirty="0">
                <a:solidFill>
                  <a:schemeClr val="accent3"/>
                </a:solidFill>
                <a:latin typeface="+mj-lt"/>
              </a:rPr>
              <a:t>Но не выпущу его я.</a:t>
            </a:r>
          </a:p>
          <a:p>
            <a:pPr algn="ctr">
              <a:buNone/>
            </a:pPr>
            <a:r>
              <a:rPr lang="ru-RU" sz="4400" b="1" dirty="0">
                <a:solidFill>
                  <a:schemeClr val="accent3"/>
                </a:solidFill>
                <a:latin typeface="+mj-lt"/>
              </a:rPr>
              <a:t>Дело ясное вполне: </a:t>
            </a:r>
            <a:endParaRPr lang="ru-RU" sz="4400" b="1" dirty="0" smtClean="0">
              <a:solidFill>
                <a:schemeClr val="accent3"/>
              </a:solidFill>
              <a:latin typeface="+mj-lt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+mj-lt"/>
              </a:rPr>
              <a:t>Пусть </a:t>
            </a:r>
            <a:r>
              <a:rPr lang="ru-RU" sz="4400" b="1" dirty="0">
                <a:solidFill>
                  <a:schemeClr val="accent3"/>
                </a:solidFill>
                <a:latin typeface="+mj-lt"/>
              </a:rPr>
              <a:t>отмоет руки мне.</a:t>
            </a:r>
            <a:endParaRPr lang="ru-RU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2924944"/>
            <a:ext cx="4176464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/>
                </a:solidFill>
              </a:rPr>
              <a:t>Мыло</a:t>
            </a:r>
          </a:p>
        </p:txBody>
      </p:sp>
      <p:pic>
        <p:nvPicPr>
          <p:cNvPr id="10242" name="Picture 2" descr="C:\Users\ПышнограеваНС\Desktop\shutterstock_254495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176464" cy="41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>
                <a:solidFill>
                  <a:schemeClr val="accent3"/>
                </a:solidFill>
              </a:rPr>
              <a:t>Конкурс для команд: «Буриме»</a:t>
            </a:r>
            <a:endParaRPr lang="ru-RU" sz="8000" dirty="0">
              <a:solidFill>
                <a:schemeClr val="accent3"/>
              </a:solidFill>
            </a:endParaRPr>
          </a:p>
          <a:p>
            <a:pPr algn="ctr">
              <a:buNone/>
            </a:pPr>
            <a:endParaRPr lang="ru-RU" sz="80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40160" y="260648"/>
            <a:ext cx="8496944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ru-RU" sz="8000" b="1" i="1" dirty="0" smtClean="0">
                <a:solidFill>
                  <a:schemeClr val="accent3"/>
                </a:solidFill>
              </a:rPr>
              <a:t>Письмо </a:t>
            </a:r>
          </a:p>
          <a:p>
            <a:pPr algn="ctr">
              <a:buFont typeface="Wingdings"/>
              <a:buNone/>
            </a:pPr>
            <a:r>
              <a:rPr lang="ru-RU" sz="8000" b="1" i="1" dirty="0" smtClean="0">
                <a:solidFill>
                  <a:schemeClr val="accent3"/>
                </a:solidFill>
              </a:rPr>
              <a:t>другу</a:t>
            </a:r>
            <a:endParaRPr lang="ru-RU" sz="8000" dirty="0" smtClean="0">
              <a:solidFill>
                <a:schemeClr val="accent3"/>
              </a:solidFill>
            </a:endParaRPr>
          </a:p>
          <a:p>
            <a:pPr algn="ctr">
              <a:buFont typeface="Wingdings"/>
              <a:buNone/>
            </a:pPr>
            <a:endParaRPr lang="ru-RU" sz="8000" b="1" dirty="0" smtClean="0">
              <a:solidFill>
                <a:schemeClr val="accent3"/>
              </a:solidFill>
            </a:endParaRPr>
          </a:p>
        </p:txBody>
      </p:sp>
      <p:pic>
        <p:nvPicPr>
          <p:cNvPr id="1026" name="Picture 2" descr="http://pixel.in.ua/wp-content/uploads/2017/03/1200-630-kopirovat-604-1024x538-696x366-720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8980"/>
            <a:ext cx="6858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93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7454" y="692696"/>
            <a:ext cx="8153018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/>
                </a:solidFill>
              </a:rPr>
              <a:t>Мы за здоровый образ жизни!</a:t>
            </a:r>
            <a:endParaRPr lang="ru-RU" sz="4400" b="1" dirty="0" smtClean="0">
              <a:solidFill>
                <a:schemeClr val="accent3"/>
              </a:solidFill>
            </a:endParaRPr>
          </a:p>
        </p:txBody>
      </p:sp>
      <p:sp>
        <p:nvSpPr>
          <p:cNvPr id="2" name="AutoShape 2" descr="http://fotohomka.ru/images/Jan/08/8d32c21532590befd3dd03f12aeeb27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im0-tub-ru.yandex.net/i?id=4472bc6bba13d9c9de245bcc7f1cfa0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29651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9138" y="836613"/>
            <a:ext cx="8424862" cy="554513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8000" b="1" dirty="0">
                <a:solidFill>
                  <a:schemeClr val="accent3"/>
                </a:solidFill>
              </a:rPr>
              <a:t>Конкурс: </a:t>
            </a:r>
            <a:endParaRPr lang="ru-RU" sz="8000" b="1" dirty="0" smtClean="0">
              <a:solidFill>
                <a:schemeClr val="accent3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8000" b="1" dirty="0" smtClean="0">
                <a:solidFill>
                  <a:schemeClr val="accent3"/>
                </a:solidFill>
              </a:rPr>
              <a:t>«</a:t>
            </a:r>
            <a:r>
              <a:rPr lang="ru-RU" sz="8000" b="1" dirty="0">
                <a:solidFill>
                  <a:schemeClr val="accent3"/>
                </a:solidFill>
              </a:rPr>
              <a:t>Хорошая пословица поднимет любого молодца»</a:t>
            </a:r>
          </a:p>
        </p:txBody>
      </p:sp>
    </p:spTree>
    <p:extLst>
      <p:ext uri="{BB962C8B-B14F-4D97-AF65-F5344CB8AC3E}">
        <p14:creationId xmlns:p14="http://schemas.microsoft.com/office/powerpoint/2010/main" val="1419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7338" y="333375"/>
            <a:ext cx="8856662" cy="6048375"/>
          </a:xfrm>
        </p:spPr>
        <p:txBody>
          <a:bodyPr>
            <a:normAutofit fontScale="25000" lnSpcReduction="20000"/>
          </a:bodyPr>
          <a:lstStyle/>
          <a:p>
            <a:r>
              <a:rPr lang="ru-RU" sz="10400" b="1" dirty="0" smtClean="0"/>
              <a:t>1</a:t>
            </a:r>
            <a:r>
              <a:rPr lang="ru-RU" sz="10400" b="1" dirty="0"/>
              <a:t>. Двигайся больше – проживешь </a:t>
            </a:r>
            <a:r>
              <a:rPr lang="ru-RU" sz="10400" b="1" dirty="0" smtClean="0"/>
              <a:t>…………..</a:t>
            </a:r>
            <a:endParaRPr lang="ru-RU" sz="10400" b="1" dirty="0"/>
          </a:p>
          <a:p>
            <a:r>
              <a:rPr lang="ru-RU" sz="10400" b="1" dirty="0"/>
              <a:t>2. Профилактика старенья – в </a:t>
            </a:r>
            <a:r>
              <a:rPr lang="ru-RU" sz="10400" b="1" dirty="0" smtClean="0"/>
              <a:t>бесконечности…..</a:t>
            </a:r>
            <a:endParaRPr lang="ru-RU" sz="10400" b="1" dirty="0"/>
          </a:p>
          <a:p>
            <a:r>
              <a:rPr lang="ru-RU" sz="10400" b="1" dirty="0"/>
              <a:t>3. Чисто жить – здоровым </a:t>
            </a:r>
            <a:r>
              <a:rPr lang="ru-RU" sz="10400" b="1" dirty="0" smtClean="0"/>
              <a:t>………….</a:t>
            </a:r>
            <a:endParaRPr lang="ru-RU" sz="10400" b="1" dirty="0"/>
          </a:p>
          <a:p>
            <a:r>
              <a:rPr lang="ru-RU" sz="10400" b="1" dirty="0"/>
              <a:t>4. Кто аккуратен – тот людям </a:t>
            </a:r>
            <a:r>
              <a:rPr lang="ru-RU" sz="10400" b="1" dirty="0" smtClean="0"/>
              <a:t>………………</a:t>
            </a:r>
            <a:endParaRPr lang="ru-RU" sz="10400" b="1" dirty="0"/>
          </a:p>
          <a:p>
            <a:r>
              <a:rPr lang="ru-RU" sz="10400" b="1" dirty="0"/>
              <a:t>5. Ешь да ни жирей – будешь </a:t>
            </a:r>
            <a:r>
              <a:rPr lang="ru-RU" sz="10400" b="1" dirty="0" smtClean="0"/>
              <a:t>………………</a:t>
            </a:r>
            <a:endParaRPr lang="ru-RU" sz="10400" b="1" dirty="0"/>
          </a:p>
          <a:p>
            <a:r>
              <a:rPr lang="ru-RU" sz="10400" b="1" dirty="0"/>
              <a:t>6</a:t>
            </a:r>
            <a:r>
              <a:rPr lang="ru-RU" sz="10400" b="1" dirty="0" smtClean="0"/>
              <a:t>. </a:t>
            </a:r>
            <a:r>
              <a:rPr lang="ru-RU" sz="10400" b="1" dirty="0"/>
              <a:t>Кто рано встает – тому </a:t>
            </a:r>
            <a:r>
              <a:rPr lang="ru-RU" sz="10400" b="1" dirty="0" smtClean="0"/>
              <a:t>…………….</a:t>
            </a:r>
            <a:endParaRPr lang="ru-RU" sz="10400" b="1" dirty="0"/>
          </a:p>
          <a:p>
            <a:r>
              <a:rPr lang="ru-RU" sz="10400" b="1" dirty="0"/>
              <a:t>7</a:t>
            </a:r>
            <a:r>
              <a:rPr lang="ru-RU" sz="10400" b="1" dirty="0" smtClean="0"/>
              <a:t>. </a:t>
            </a:r>
            <a:r>
              <a:rPr lang="ru-RU" sz="10400" b="1" dirty="0"/>
              <a:t>Слабеет тело без </a:t>
            </a:r>
            <a:r>
              <a:rPr lang="ru-RU" sz="10400" b="1" dirty="0" smtClean="0"/>
              <a:t>……………</a:t>
            </a:r>
            <a:endParaRPr lang="ru-RU" sz="10400" b="1" dirty="0"/>
          </a:p>
          <a:p>
            <a:r>
              <a:rPr lang="ru-RU" sz="10400" b="1" dirty="0"/>
              <a:t>8</a:t>
            </a:r>
            <a:r>
              <a:rPr lang="ru-RU" sz="10400" b="1" dirty="0" smtClean="0"/>
              <a:t>. </a:t>
            </a:r>
            <a:r>
              <a:rPr lang="ru-RU" sz="10400" b="1" dirty="0"/>
              <a:t>Кто курит табак, тот сам себе </a:t>
            </a:r>
            <a:r>
              <a:rPr lang="ru-RU" sz="10400" b="1" dirty="0" smtClean="0"/>
              <a:t>…………….</a:t>
            </a:r>
            <a:endParaRPr lang="ru-RU" sz="10400" b="1" dirty="0"/>
          </a:p>
          <a:p>
            <a:r>
              <a:rPr lang="ru-RU" sz="10400" b="1" dirty="0"/>
              <a:t>9</a:t>
            </a:r>
            <a:r>
              <a:rPr lang="ru-RU" sz="10400" b="1" dirty="0" smtClean="0"/>
              <a:t>. </a:t>
            </a:r>
            <a:r>
              <a:rPr lang="ru-RU" sz="10400" b="1" dirty="0"/>
              <a:t>Если хочешь долго жить </a:t>
            </a:r>
            <a:r>
              <a:rPr lang="ru-RU" sz="10400" b="1" dirty="0" smtClean="0"/>
              <a:t>– брось………….</a:t>
            </a:r>
            <a:endParaRPr lang="ru-RU" sz="10400" b="1" dirty="0"/>
          </a:p>
          <a:p>
            <a:r>
              <a:rPr lang="ru-RU" sz="10400" b="1" dirty="0" smtClean="0"/>
              <a:t>10. </a:t>
            </a:r>
            <a:r>
              <a:rPr lang="ru-RU" sz="10400" b="1" dirty="0"/>
              <a:t>Кто спортом занимается -  тот силы </a:t>
            </a:r>
            <a:r>
              <a:rPr lang="ru-RU" sz="10400" b="1" dirty="0" smtClean="0"/>
              <a:t>……….</a:t>
            </a:r>
            <a:endParaRPr lang="ru-RU" sz="10400" b="1" dirty="0"/>
          </a:p>
          <a:p>
            <a:r>
              <a:rPr lang="ru-RU" sz="10400" b="1" dirty="0" smtClean="0"/>
              <a:t>11. </a:t>
            </a:r>
            <a:r>
              <a:rPr lang="ru-RU" sz="10400" b="1" dirty="0"/>
              <a:t>Здоровье сгубишь – новое </a:t>
            </a:r>
            <a:r>
              <a:rPr lang="ru-RU" sz="10400" b="1" dirty="0" smtClean="0"/>
              <a:t>………</a:t>
            </a:r>
            <a:endParaRPr lang="ru-RU" sz="10400" b="1" dirty="0"/>
          </a:p>
          <a:p>
            <a:r>
              <a:rPr lang="ru-RU" sz="10400" b="1" dirty="0" smtClean="0"/>
              <a:t>12. </a:t>
            </a:r>
            <a:r>
              <a:rPr lang="ru-RU" sz="10400" b="1" dirty="0"/>
              <a:t>Береги платье </a:t>
            </a:r>
            <a:r>
              <a:rPr lang="ru-RU" sz="10400" b="1" dirty="0" err="1"/>
              <a:t>снову</a:t>
            </a:r>
            <a:r>
              <a:rPr lang="ru-RU" sz="10400" b="1" dirty="0"/>
              <a:t>, а </a:t>
            </a:r>
            <a:r>
              <a:rPr lang="ru-RU" sz="10400" b="1" dirty="0" smtClean="0"/>
              <a:t>здоровье ………….</a:t>
            </a:r>
            <a:endParaRPr lang="ru-RU" sz="10400" b="1" dirty="0"/>
          </a:p>
          <a:p>
            <a:pPr algn="ctr">
              <a:lnSpc>
                <a:spcPct val="150000"/>
              </a:lnSpc>
              <a:buNone/>
            </a:pPr>
            <a:endParaRPr lang="ru-RU" sz="8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04664"/>
            <a:ext cx="7164388" cy="47847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7800" b="1" dirty="0">
                <a:solidFill>
                  <a:schemeClr val="accent3"/>
                </a:solidFill>
              </a:rPr>
              <a:t>Викторина «Мозговой штурм</a:t>
            </a:r>
            <a:r>
              <a:rPr lang="ru-RU" sz="7800" b="1" dirty="0" smtClean="0">
                <a:solidFill>
                  <a:schemeClr val="accent3"/>
                </a:solidFill>
              </a:rPr>
              <a:t>»</a:t>
            </a:r>
          </a:p>
        </p:txBody>
      </p:sp>
      <p:pic>
        <p:nvPicPr>
          <p:cNvPr id="2050" name="Picture 2" descr="C:\Users\ПышнограеваНС\Desktop\news_20141013182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159060" cy="20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764704"/>
            <a:ext cx="7164388" cy="4784725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7800" b="1" dirty="0">
                <a:solidFill>
                  <a:schemeClr val="accent3"/>
                </a:solidFill>
              </a:rPr>
              <a:t>Викторина </a:t>
            </a:r>
            <a:r>
              <a:rPr lang="ru-RU" sz="7800" b="1" dirty="0" smtClean="0">
                <a:solidFill>
                  <a:schemeClr val="accent3"/>
                </a:solidFill>
              </a:rPr>
              <a:t>для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12619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476672"/>
            <a:ext cx="6772275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1 ВОПРОС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820472" cy="315351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8000" b="1" dirty="0">
                <a:solidFill>
                  <a:schemeClr val="accent3"/>
                </a:solidFill>
              </a:rPr>
              <a:t>З</a:t>
            </a:r>
            <a:r>
              <a:rPr lang="ru-RU" sz="8000" b="1" dirty="0" smtClean="0">
                <a:solidFill>
                  <a:schemeClr val="accent3"/>
                </a:solidFill>
              </a:rPr>
              <a:t>ачем мыть руки?</a:t>
            </a:r>
            <a:endParaRPr lang="ru-RU" sz="8000" b="1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ПышнограеваНС\Desktop\87STy9620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83165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548680"/>
            <a:ext cx="6700837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ОТВЕТ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3663" y="2108372"/>
            <a:ext cx="76642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accent3"/>
                </a:solidFill>
              </a:rPr>
              <a:t>Смыть бактерии</a:t>
            </a:r>
            <a:endParaRPr lang="ru-RU" sz="6600" b="1" dirty="0">
              <a:solidFill>
                <a:schemeClr val="accent3"/>
              </a:solidFill>
            </a:endParaRPr>
          </a:p>
        </p:txBody>
      </p:sp>
      <p:pic>
        <p:nvPicPr>
          <p:cNvPr id="1027" name="Picture 3" descr="C:\Users\ПышнограеваНС\Desktop\105992790_ru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6368"/>
            <a:ext cx="3111872" cy="31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1100</TotalTime>
  <Words>283</Words>
  <Application>Microsoft Office PowerPoint</Application>
  <PresentationFormat>Экран (4:3)</PresentationFormat>
  <Paragraphs>95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ВОПРОС</vt:lpstr>
      <vt:lpstr>ОТВЕТ</vt:lpstr>
      <vt:lpstr>2 ВОПРОС</vt:lpstr>
      <vt:lpstr>ОТВЕТ</vt:lpstr>
      <vt:lpstr>3 ВОПРОС</vt:lpstr>
      <vt:lpstr>   ОТВЕТ </vt:lpstr>
      <vt:lpstr>4 вопрос</vt:lpstr>
      <vt:lpstr>ответ</vt:lpstr>
      <vt:lpstr>5 вопрос</vt:lpstr>
      <vt:lpstr>ОТВЕТ</vt:lpstr>
      <vt:lpstr>6 ВОПРОС</vt:lpstr>
      <vt:lpstr>ОТВЕТ</vt:lpstr>
      <vt:lpstr>7 ВОПРОС</vt:lpstr>
      <vt:lpstr>ОТВЕТ</vt:lpstr>
      <vt:lpstr>8 ВОПРОС</vt:lpstr>
      <vt:lpstr>ОТВЕТ</vt:lpstr>
      <vt:lpstr>9 ВОПРОС</vt:lpstr>
      <vt:lpstr>ОТВЕТ</vt:lpstr>
      <vt:lpstr>10 ВОПРОС</vt:lpstr>
      <vt:lpstr>ОТВЕТ</vt:lpstr>
      <vt:lpstr>11 ВОПРОС</vt:lpstr>
      <vt:lpstr>ОТВЕТ</vt:lpstr>
      <vt:lpstr>12 ВОПРОС</vt:lpstr>
      <vt:lpstr>ОТВЕТ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 Сергеевна Пышнограева</cp:lastModifiedBy>
  <cp:revision>86</cp:revision>
  <dcterms:modified xsi:type="dcterms:W3CDTF">2018-05-30T08:25:49Z</dcterms:modified>
</cp:coreProperties>
</file>