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B4E6C09-8099-4BC2-99A9-D596EFCB72B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41AD7B9-B9BB-4A25-8BE4-0BECC75D03A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«Будь свободен!» Профилактика РПП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Презентация подготовлена </a:t>
            </a:r>
            <a:r>
              <a:rPr lang="ru-RU" dirty="0" err="1" smtClean="0"/>
              <a:t>Лабониной</a:t>
            </a:r>
            <a:r>
              <a:rPr lang="ru-RU" dirty="0" smtClean="0"/>
              <a:t> Светланой Дмитриевной</a:t>
            </a:r>
            <a:r>
              <a:rPr lang="en-US" dirty="0" smtClean="0"/>
              <a:t>,</a:t>
            </a:r>
            <a:r>
              <a:rPr lang="ru-RU" dirty="0" smtClean="0"/>
              <a:t> Ленинградская область</a:t>
            </a:r>
            <a:r>
              <a:rPr lang="en-US" dirty="0" smtClean="0"/>
              <a:t>, </a:t>
            </a:r>
            <a:r>
              <a:rPr lang="ru-RU" dirty="0" smtClean="0"/>
              <a:t>город Гатчина.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905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961188"/>
          </a:xfrm>
        </p:spPr>
        <p:txBody>
          <a:bodyPr/>
          <a:lstStyle/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РПП?</a:t>
            </a:r>
            <a:endParaRPr lang="ru-RU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1807361"/>
            <a:ext cx="5832648" cy="4051437"/>
          </a:xfrm>
        </p:spPr>
        <p:txBody>
          <a:bodyPr/>
          <a:lstStyle/>
          <a:p>
            <a:r>
              <a:rPr lang="ru-RU" dirty="0"/>
              <a:t>РПП (Расстройства пищевого поведения) — ряд поведенческих синдромов, связанных с нарушениями процесса принятия пищи: нервная анорексия, нервная булимия, психогенное переедание, психогенная рвота, психогенное нарушение глотания и некоторые другие.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780928"/>
            <a:ext cx="278167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896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болеет РПП?</a:t>
            </a:r>
            <a:endParaRPr lang="ru-RU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6010829" cy="4051437"/>
          </a:xfrm>
        </p:spPr>
        <p:txBody>
          <a:bodyPr/>
          <a:lstStyle/>
          <a:p>
            <a:r>
              <a:rPr lang="ru-RU" dirty="0"/>
              <a:t>Точной статистики о заболеваемости РПП нет: комплексно лечить эти заболевания начали не так давно, и обращаются к специалистам по этому поводу немногие. Анорексию и булимию называют женскими болезнями, потому что болеют этим расстройством преимущественно девушки-подростки и молодые женщины, </a:t>
            </a:r>
            <a:r>
              <a:rPr lang="ru-RU" dirty="0" smtClean="0"/>
              <a:t>но в современном мире все больше встречается и представителей мужского пола</a:t>
            </a:r>
            <a:r>
              <a:rPr lang="en-US" dirty="0" smtClean="0"/>
              <a:t>,</a:t>
            </a:r>
            <a:r>
              <a:rPr lang="ru-RU" dirty="0" smtClean="0"/>
              <a:t> страдающих данным заболеванием.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819" y="3645024"/>
            <a:ext cx="1889479" cy="25649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844824"/>
            <a:ext cx="2843808" cy="15996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8870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РПП это опасно?</a:t>
            </a:r>
            <a:endParaRPr lang="ru-RU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Самое распространённое РПП – анорексия. Больные анорексией доводят себя до крайней степени истощения: от этого умирает каждый десятый больной. Если прибавить к этому юный возраст заболевших, ситуация становится ещё </a:t>
            </a:r>
            <a:r>
              <a:rPr lang="ru-RU" dirty="0" err="1"/>
              <a:t>напряженнее</a:t>
            </a:r>
            <a:r>
              <a:rPr lang="ru-RU" dirty="0"/>
              <a:t>. Организм в возрасте 10-18 лет формируется: растут внутренние органы, кости, мышцы, происходят гормональные перепады, психика испытывает колоссальные нагрузки. </a:t>
            </a:r>
          </a:p>
        </p:txBody>
      </p:sp>
    </p:spTree>
    <p:extLst>
      <p:ext uri="{BB962C8B-B14F-4D97-AF65-F5344CB8AC3E}">
        <p14:creationId xmlns:p14="http://schemas.microsoft.com/office/powerpoint/2010/main" val="3828809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Выход есть!</a:t>
            </a:r>
            <a:endParaRPr lang="ru-RU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Справиться самостоятельно с болезнью могут не все. Дело не только в физическом истощении, но и в эмоциональном состоянии заболевших, ведь РПП – это психические расстройства. </a:t>
            </a:r>
            <a:r>
              <a:rPr lang="ru-RU" dirty="0" smtClean="0"/>
              <a:t>Данный проект не только поможет больным справиться со своей болезнью</a:t>
            </a:r>
            <a:r>
              <a:rPr lang="en-US" dirty="0" smtClean="0"/>
              <a:t>,</a:t>
            </a:r>
            <a:r>
              <a:rPr lang="ru-RU" dirty="0" smtClean="0"/>
              <a:t> но и научит всех подростков</a:t>
            </a:r>
            <a:r>
              <a:rPr lang="en-US" dirty="0" smtClean="0"/>
              <a:t>,</a:t>
            </a:r>
            <a:r>
              <a:rPr lang="ru-RU" dirty="0" smtClean="0"/>
              <a:t> а также даст советы родителям</a:t>
            </a:r>
            <a:r>
              <a:rPr lang="en-US" dirty="0" smtClean="0"/>
              <a:t>,</a:t>
            </a:r>
            <a:r>
              <a:rPr lang="ru-RU" dirty="0" smtClean="0"/>
              <a:t> как полюбить себя и свое тело</a:t>
            </a:r>
            <a:r>
              <a:rPr lang="en-US" dirty="0" smtClean="0"/>
              <a:t>,</a:t>
            </a:r>
            <a:r>
              <a:rPr lang="ru-RU" dirty="0" smtClean="0"/>
              <a:t> как правильно вести здоровый образ жизни</a:t>
            </a:r>
            <a:r>
              <a:rPr lang="en-US" dirty="0" smtClean="0"/>
              <a:t>,</a:t>
            </a:r>
            <a:r>
              <a:rPr lang="ru-RU" dirty="0" smtClean="0"/>
              <a:t> правильно следить за своим весом.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561844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44</TotalTime>
  <Words>261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Spring</vt:lpstr>
      <vt:lpstr>«Будь свободен!» Профилактика РПП</vt:lpstr>
      <vt:lpstr>Что такое РПП?</vt:lpstr>
      <vt:lpstr>Кто болеет РПП?</vt:lpstr>
      <vt:lpstr>Почему РПП это опасно?</vt:lpstr>
      <vt:lpstr>Выход есть!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Sveta</dc:creator>
  <cp:lastModifiedBy>Sveta</cp:lastModifiedBy>
  <cp:revision>3</cp:revision>
  <dcterms:created xsi:type="dcterms:W3CDTF">2018-06-19T17:04:13Z</dcterms:created>
  <dcterms:modified xsi:type="dcterms:W3CDTF">2018-06-19T17:49:01Z</dcterms:modified>
</cp:coreProperties>
</file>