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1EEC-6B5A-4BC7-9155-D8ADE33E0D1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8DEDBF3-16B8-466E-A6F0-DA299E061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38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1EEC-6B5A-4BC7-9155-D8ADE33E0D1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DEDBF3-16B8-466E-A6F0-DA299E061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7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1EEC-6B5A-4BC7-9155-D8ADE33E0D1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DEDBF3-16B8-466E-A6F0-DA299E0611C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7092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1EEC-6B5A-4BC7-9155-D8ADE33E0D1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DEDBF3-16B8-466E-A6F0-DA299E061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329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1EEC-6B5A-4BC7-9155-D8ADE33E0D1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DEDBF3-16B8-466E-A6F0-DA299E0611C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0432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1EEC-6B5A-4BC7-9155-D8ADE33E0D1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DEDBF3-16B8-466E-A6F0-DA299E061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411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1EEC-6B5A-4BC7-9155-D8ADE33E0D1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DBF3-16B8-466E-A6F0-DA299E061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18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1EEC-6B5A-4BC7-9155-D8ADE33E0D1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DBF3-16B8-466E-A6F0-DA299E061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89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1EEC-6B5A-4BC7-9155-D8ADE33E0D1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DBF3-16B8-466E-A6F0-DA299E061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9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1EEC-6B5A-4BC7-9155-D8ADE33E0D1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DEDBF3-16B8-466E-A6F0-DA299E061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61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1EEC-6B5A-4BC7-9155-D8ADE33E0D1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DEDBF3-16B8-466E-A6F0-DA299E061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21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1EEC-6B5A-4BC7-9155-D8ADE33E0D1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DEDBF3-16B8-466E-A6F0-DA299E061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44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1EEC-6B5A-4BC7-9155-D8ADE33E0D1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DBF3-16B8-466E-A6F0-DA299E061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1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1EEC-6B5A-4BC7-9155-D8ADE33E0D1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DBF3-16B8-466E-A6F0-DA299E061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9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1EEC-6B5A-4BC7-9155-D8ADE33E0D1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DBF3-16B8-466E-A6F0-DA299E061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03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1EEC-6B5A-4BC7-9155-D8ADE33E0D1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DEDBF3-16B8-466E-A6F0-DA299E061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3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B1EEC-6B5A-4BC7-9155-D8ADE33E0D1A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8DEDBF3-16B8-466E-A6F0-DA299E061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08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2005" y="136477"/>
            <a:ext cx="87618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Доброволец России – 2019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37230" y="1733266"/>
            <a:ext cx="102221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/>
                </a:solidFill>
              </a:rPr>
              <a:t>проект</a:t>
            </a:r>
          </a:p>
          <a:p>
            <a:r>
              <a:rPr lang="ru-RU" sz="8000" b="1" dirty="0" smtClean="0">
                <a:solidFill>
                  <a:schemeClr val="accent1"/>
                </a:solidFill>
              </a:rPr>
              <a:t>Бумеранг Добра35</a:t>
            </a:r>
            <a:endParaRPr lang="ru-RU" sz="80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8609" y="5076967"/>
            <a:ext cx="6782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Автор: Карташова Светлана Анатольевна</a:t>
            </a:r>
          </a:p>
          <a:p>
            <a:pPr algn="ctr"/>
            <a:r>
              <a:rPr lang="ru-RU" dirty="0"/>
              <a:t>о</a:t>
            </a:r>
            <a:r>
              <a:rPr lang="ru-RU" dirty="0" smtClean="0"/>
              <a:t>бщественное объединение «Я-волонтёр»</a:t>
            </a:r>
          </a:p>
          <a:p>
            <a:pPr algn="ctr"/>
            <a:r>
              <a:rPr lang="ru-RU" dirty="0" smtClean="0"/>
              <a:t>Старт проекта  01.01.2019</a:t>
            </a:r>
          </a:p>
          <a:p>
            <a:pPr algn="ctr"/>
            <a:r>
              <a:rPr lang="ru-RU" dirty="0" smtClean="0"/>
              <a:t>Вологодская область г. Кириллов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414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9492" y="573206"/>
            <a:ext cx="1072714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Результаты проекта: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1"/>
                </a:solidFill>
              </a:rPr>
              <a:t>19</a:t>
            </a:r>
            <a:r>
              <a:rPr lang="ru-RU" sz="2400" dirty="0" smtClean="0">
                <a:solidFill>
                  <a:schemeClr val="accent1"/>
                </a:solidFill>
              </a:rPr>
              <a:t> Дней Единых Действий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</a:rPr>
              <a:t>Участвует более </a:t>
            </a:r>
            <a:r>
              <a:rPr lang="ru-RU" sz="2400" b="1" dirty="0" smtClean="0">
                <a:solidFill>
                  <a:schemeClr val="accent1"/>
                </a:solidFill>
              </a:rPr>
              <a:t>25</a:t>
            </a:r>
            <a:r>
              <a:rPr lang="ru-RU" sz="2400" dirty="0" smtClean="0">
                <a:solidFill>
                  <a:schemeClr val="accent1"/>
                </a:solidFill>
              </a:rPr>
              <a:t> волонтёрских отрядов Вологодской и Тюменской областей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</a:rPr>
              <a:t>В Первой  половине 2019 года проведено </a:t>
            </a:r>
            <a:r>
              <a:rPr lang="ru-RU" sz="2400" b="1" dirty="0" smtClean="0">
                <a:solidFill>
                  <a:schemeClr val="accent1"/>
                </a:solidFill>
              </a:rPr>
              <a:t>более 170 </a:t>
            </a:r>
            <a:r>
              <a:rPr lang="ru-RU" sz="2400" dirty="0" smtClean="0">
                <a:solidFill>
                  <a:schemeClr val="accent1"/>
                </a:solidFill>
              </a:rPr>
              <a:t>мероприятий, акций, </a:t>
            </a:r>
            <a:r>
              <a:rPr lang="ru-RU" sz="2400" dirty="0" err="1" smtClean="0">
                <a:solidFill>
                  <a:schemeClr val="accent1"/>
                </a:solidFill>
              </a:rPr>
              <a:t>флешмобов</a:t>
            </a:r>
            <a:r>
              <a:rPr lang="ru-RU" sz="2400" dirty="0" smtClean="0">
                <a:solidFill>
                  <a:schemeClr val="accent1"/>
                </a:solidFill>
              </a:rPr>
              <a:t>(такое же количество будет проведено во второй половине года)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</a:rPr>
              <a:t> В проект вовлечено </a:t>
            </a:r>
            <a:r>
              <a:rPr lang="ru-RU" sz="2400" b="1" dirty="0" smtClean="0">
                <a:solidFill>
                  <a:schemeClr val="accent1"/>
                </a:solidFill>
              </a:rPr>
              <a:t>более 4000 </a:t>
            </a:r>
            <a:r>
              <a:rPr lang="ru-RU" sz="2400" dirty="0" smtClean="0">
                <a:solidFill>
                  <a:schemeClr val="accent1"/>
                </a:solidFill>
              </a:rPr>
              <a:t>участников (</a:t>
            </a:r>
            <a:r>
              <a:rPr lang="ru-RU" sz="2400" dirty="0" err="1" smtClean="0">
                <a:solidFill>
                  <a:schemeClr val="accent1"/>
                </a:solidFill>
              </a:rPr>
              <a:t>соорганизаторов</a:t>
            </a:r>
            <a:r>
              <a:rPr lang="ru-RU" sz="2400" dirty="0" smtClean="0">
                <a:solidFill>
                  <a:schemeClr val="accent1"/>
                </a:solidFill>
              </a:rPr>
              <a:t> и </a:t>
            </a:r>
            <a:r>
              <a:rPr lang="ru-RU" sz="2400" dirty="0" err="1" smtClean="0">
                <a:solidFill>
                  <a:schemeClr val="accent1"/>
                </a:solidFill>
              </a:rPr>
              <a:t>благополучателей</a:t>
            </a:r>
            <a:r>
              <a:rPr lang="ru-RU" sz="2400" dirty="0" smtClean="0">
                <a:solidFill>
                  <a:schemeClr val="accent1"/>
                </a:solidFill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</a:rPr>
              <a:t>Огромное количество постов в социальной сети </a:t>
            </a:r>
            <a:r>
              <a:rPr lang="ru-RU" sz="2400" dirty="0" err="1" smtClean="0">
                <a:solidFill>
                  <a:schemeClr val="accent1"/>
                </a:solidFill>
              </a:rPr>
              <a:t>ВКонтакте</a:t>
            </a:r>
            <a:r>
              <a:rPr lang="ru-RU" sz="2400" dirty="0" smtClean="0">
                <a:solidFill>
                  <a:schemeClr val="accent1"/>
                </a:solidFill>
              </a:rPr>
              <a:t> с фотографиями и описанием добрых дел, сделанных участниками проекта. Благодаря этому о волонтёрах узнают, о них рассказывают и, что самое главное - к ним присоединяются.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Людей готовых делать добро с каждым днём становится больше.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74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90" y="0"/>
            <a:ext cx="8289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50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4334" y="532263"/>
            <a:ext cx="96489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ЦЕЛЬ проекта: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Развитие и вовлечение населения Вологодской области в  добровольческое движение  через  проведение   дней  единых действий.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57" y="2494128"/>
            <a:ext cx="5433231" cy="407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30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1880" y="464024"/>
            <a:ext cx="9212239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План мероприятий:</a:t>
            </a:r>
          </a:p>
          <a:p>
            <a:r>
              <a:rPr lang="ru-RU" dirty="0"/>
              <a:t>11 января		Всемирный день «Спасибо!»</a:t>
            </a:r>
          </a:p>
          <a:p>
            <a:r>
              <a:rPr lang="ru-RU" dirty="0"/>
              <a:t>21 января 		Национальный день объятий</a:t>
            </a:r>
          </a:p>
          <a:p>
            <a:r>
              <a:rPr lang="ru-RU" dirty="0"/>
              <a:t>14 февраля </a:t>
            </a:r>
            <a:r>
              <a:rPr lang="ru-RU" dirty="0" smtClean="0"/>
              <a:t>		Международный </a:t>
            </a:r>
            <a:r>
              <a:rPr lang="ru-RU" dirty="0"/>
              <a:t>день дарения книг</a:t>
            </a:r>
          </a:p>
          <a:p>
            <a:r>
              <a:rPr lang="ru-RU" dirty="0"/>
              <a:t>17 февраля 		Всемирный день проявления доброты</a:t>
            </a:r>
          </a:p>
          <a:p>
            <a:r>
              <a:rPr lang="ru-RU" dirty="0"/>
              <a:t>23 февраля		День зимних видов спорта 	</a:t>
            </a:r>
          </a:p>
          <a:p>
            <a:r>
              <a:rPr lang="ru-RU" dirty="0"/>
              <a:t>3 марта		Международный день детского телевидения и </a:t>
            </a:r>
            <a:r>
              <a:rPr lang="ru-RU" dirty="0" smtClean="0"/>
              <a:t>				радиовещания</a:t>
            </a:r>
            <a:endParaRPr lang="ru-RU" dirty="0"/>
          </a:p>
          <a:p>
            <a:r>
              <a:rPr lang="ru-RU" dirty="0"/>
              <a:t>21 марта 		Международный день лесов</a:t>
            </a:r>
          </a:p>
          <a:p>
            <a:r>
              <a:rPr lang="ru-RU" dirty="0"/>
              <a:t>1 апреля		Международный день птиц</a:t>
            </a:r>
          </a:p>
          <a:p>
            <a:r>
              <a:rPr lang="ru-RU" dirty="0"/>
              <a:t>15 апреля		День экологических знаний</a:t>
            </a:r>
          </a:p>
          <a:p>
            <a:r>
              <a:rPr lang="ru-RU" dirty="0"/>
              <a:t>27 мая 		</a:t>
            </a:r>
            <a:r>
              <a:rPr lang="ru-RU" dirty="0" smtClean="0"/>
              <a:t>	Общероссийский </a:t>
            </a:r>
            <a:r>
              <a:rPr lang="ru-RU" dirty="0"/>
              <a:t>день библиотек</a:t>
            </a:r>
          </a:p>
          <a:p>
            <a:r>
              <a:rPr lang="ru-RU" dirty="0"/>
              <a:t>6 июня		</a:t>
            </a:r>
            <a:r>
              <a:rPr lang="ru-RU" dirty="0" smtClean="0"/>
              <a:t>	Пушкинский </a:t>
            </a:r>
            <a:r>
              <a:rPr lang="ru-RU" dirty="0"/>
              <a:t>день России</a:t>
            </a:r>
          </a:p>
          <a:p>
            <a:r>
              <a:rPr lang="ru-RU" dirty="0"/>
              <a:t>23 июня		</a:t>
            </a:r>
            <a:r>
              <a:rPr lang="ru-RU" dirty="0" smtClean="0"/>
              <a:t>	Международный </a:t>
            </a:r>
            <a:r>
              <a:rPr lang="ru-RU" dirty="0"/>
              <a:t>Олимпийский день</a:t>
            </a:r>
          </a:p>
          <a:p>
            <a:r>
              <a:rPr lang="ru-RU" dirty="0"/>
              <a:t>20 июля		</a:t>
            </a:r>
            <a:r>
              <a:rPr lang="ru-RU" dirty="0" smtClean="0"/>
              <a:t>	Международный </a:t>
            </a:r>
            <a:r>
              <a:rPr lang="ru-RU" dirty="0"/>
              <a:t>день шахмат</a:t>
            </a:r>
          </a:p>
          <a:p>
            <a:r>
              <a:rPr lang="ru-RU" dirty="0"/>
              <a:t>27 августа		День российского кино</a:t>
            </a:r>
          </a:p>
          <a:p>
            <a:r>
              <a:rPr lang="ru-RU" dirty="0"/>
              <a:t>5 сентября		Международный день благотворительности</a:t>
            </a:r>
          </a:p>
          <a:p>
            <a:r>
              <a:rPr lang="ru-RU" dirty="0"/>
              <a:t>10 октября		Всемирный день зрения</a:t>
            </a:r>
          </a:p>
          <a:p>
            <a:r>
              <a:rPr lang="ru-RU" dirty="0"/>
              <a:t>22 октября		 Праздник Белых журавлей</a:t>
            </a:r>
          </a:p>
          <a:p>
            <a:r>
              <a:rPr lang="ru-RU" dirty="0"/>
              <a:t>20 ноября		Всемирный день ребёнка</a:t>
            </a:r>
          </a:p>
          <a:p>
            <a:r>
              <a:rPr lang="ru-RU" dirty="0"/>
              <a:t>10 декабря		День прав человека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71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179" y="112063"/>
            <a:ext cx="4884759" cy="3457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030" y="212471"/>
            <a:ext cx="4884759" cy="32565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34" y="3468978"/>
            <a:ext cx="4973475" cy="3730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69866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090" y="-49613"/>
            <a:ext cx="3910970" cy="39109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79" y="3936170"/>
            <a:ext cx="6858000" cy="3762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663" y="74103"/>
            <a:ext cx="5049672" cy="37872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90" y="3673923"/>
            <a:ext cx="2664011" cy="47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53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755" y="122830"/>
            <a:ext cx="3102324" cy="32333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18" y="3725838"/>
            <a:ext cx="4285397" cy="28569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0" y="122830"/>
            <a:ext cx="5430606" cy="3054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647" y="3356141"/>
            <a:ext cx="4861903" cy="323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04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893" y="163773"/>
            <a:ext cx="3330054" cy="33300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72" y="163773"/>
            <a:ext cx="4665260" cy="34989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893" y="3773606"/>
            <a:ext cx="4112525" cy="30843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75" y="3814549"/>
            <a:ext cx="4057934" cy="304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498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46" y="0"/>
            <a:ext cx="2933700" cy="29794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1" y="3316148"/>
            <a:ext cx="4902357" cy="33825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579" y="110491"/>
            <a:ext cx="4510074" cy="3006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579" y="3316148"/>
            <a:ext cx="4510074" cy="338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67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94" y="3564718"/>
            <a:ext cx="4752264" cy="3168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06" y="213057"/>
            <a:ext cx="3078707" cy="30787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623" y="213057"/>
            <a:ext cx="4800032" cy="3200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391" y="3564718"/>
            <a:ext cx="4752264" cy="316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47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112</TotalTime>
  <Words>146</Words>
  <Application>Microsoft Office PowerPoint</Application>
  <PresentationFormat>Широкоэкранный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Tutor</dc:creator>
  <cp:lastModifiedBy>Tutor</cp:lastModifiedBy>
  <cp:revision>7</cp:revision>
  <dcterms:created xsi:type="dcterms:W3CDTF">2019-06-04T06:27:20Z</dcterms:created>
  <dcterms:modified xsi:type="dcterms:W3CDTF">2019-06-04T08:20:12Z</dcterms:modified>
</cp:coreProperties>
</file>