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2" r:id="rId3"/>
    <p:sldId id="259" r:id="rId4"/>
    <p:sldId id="283" r:id="rId5"/>
    <p:sldId id="284" r:id="rId6"/>
    <p:sldId id="285" r:id="rId7"/>
    <p:sldId id="286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D5"/>
    <a:srgbClr val="2480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94360" autoAdjust="0"/>
  </p:normalViewPr>
  <p:slideViewPr>
    <p:cSldViewPr snapToGrid="0" snapToObjects="1">
      <p:cViewPr>
        <p:scale>
          <a:sx n="75" d="100"/>
          <a:sy n="75" d="100"/>
        </p:scale>
        <p:origin x="-90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4522E4-AF3C-4AD1-9DC7-86945721D63E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03A428-3622-4E31-BF2D-C1F422D69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2253-A143-49B3-9A6F-CCF824F10BEA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8A75-6BBF-40EB-8ABC-58C9FAF47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A5C9-1C93-4047-B53B-AF21603677EC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996F-A666-49A2-8373-9B08855A0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7F74-A680-4649-9A20-DA414C4E5AAC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DA22-8607-4E5E-80E2-E73A1A06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C1A-F53A-4621-8D51-5C3032BA9A00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48CFB-409D-446D-8207-CD4B0E404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6929-F9E7-47B7-82BF-0EA08C3A18CC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C529-16C4-4354-8A8E-7026F95AD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F73F-846A-45E3-BE12-6AA497C51EE1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0F36-0EF1-4518-A810-DB97B297A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75E4-3E82-4AC5-AA55-B1F439367955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50C86-0AB8-4F16-A335-513AED0B1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C48C-8226-4F4B-8373-651926CF2B43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4DB69-A571-4075-A55E-9D8F9BA1D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59D4-8BDE-4842-AA9E-6057EE647A31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2AC1-9B03-4448-A9D5-B82464308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D3FF-4085-4128-BC16-932ACE754BC1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953D-C1C6-4305-B1D6-DAF3D1F0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EBE0-9EF3-425E-945F-DAF79E4B9451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CDD4-F6D4-40A2-81D9-2C07D165F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B594D-3F4C-4B83-A4F5-9CDFD82DB4AD}" type="datetimeFigureOut">
              <a:rPr lang="ru-RU"/>
              <a:pPr>
                <a:defRPr/>
              </a:pPr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6BC0F-51ED-4B37-8121-4EDB342C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2800" y="2051050"/>
            <a:ext cx="310038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295400" y="4587875"/>
            <a:ext cx="5554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Регион:</a:t>
            </a:r>
            <a:r>
              <a:rPr lang="ru-RU" sz="2400"/>
              <a:t> </a:t>
            </a:r>
            <a:r>
              <a:rPr lang="ru-RU" sz="2400" i="1"/>
              <a:t>Республика Татарстан (РТ)</a:t>
            </a:r>
          </a:p>
          <a:p>
            <a:r>
              <a:rPr lang="ru-RU" sz="2400" b="1"/>
              <a:t>Город:</a:t>
            </a:r>
            <a:r>
              <a:rPr lang="ru-RU" sz="2400"/>
              <a:t>  </a:t>
            </a:r>
            <a:r>
              <a:rPr lang="ru-RU" sz="2400" i="1"/>
              <a:t>Казань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295400" y="5883275"/>
            <a:ext cx="679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Автор:</a:t>
            </a:r>
            <a:r>
              <a:rPr lang="ru-RU" sz="2000" i="1"/>
              <a:t>  </a:t>
            </a:r>
            <a:r>
              <a:rPr lang="ru-RU" sz="2400" i="1"/>
              <a:t>Сайфутдинова Людмила Леонидовна</a:t>
            </a:r>
          </a:p>
        </p:txBody>
      </p:sp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977900" y="2051050"/>
            <a:ext cx="6172200" cy="113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БУМЕРАНГ   ДОБРА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Описание проблемы</a:t>
            </a: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495300" y="1690688"/>
            <a:ext cx="645160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/>
              <a:t> </a:t>
            </a:r>
            <a:r>
              <a:rPr lang="ru-RU" sz="1600"/>
              <a:t>Одной из наиболее актуальных социальных проблем нашей современности является повышение благосостояния самых незащищенных слоев населения: многодетные  семьи; семьи, где воспитывается ребенок инвалид, семьи попавшие в трудную жизненную ситуацию, пенсионеры, мамы-одиночки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/>
              <a:t> Миллионы людей живут за гранью бедности, цены повышаются, доходы населения падают.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/>
              <a:t> Семьи, в связи с тяжелым материальным положением, порой не могут приобрести самое необходимое,  одежду, обувь.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600"/>
          </a:p>
        </p:txBody>
      </p:sp>
      <p:pic>
        <p:nvPicPr>
          <p:cNvPr id="15363" name="Picture 5" descr="kakuyu-imenno-pomoshh-poluchaet-semya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900" y="2049463"/>
            <a:ext cx="47625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0" y="4779963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8200" y="252413"/>
            <a:ext cx="6527800" cy="1068387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Цель проекта</a:t>
            </a:r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200" y="4945063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838200" y="1320800"/>
            <a:ext cx="5318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lvl="1" algn="just"/>
            <a:r>
              <a:rPr lang="ru-RU" sz="1600"/>
              <a:t>Обеспечение социальной поддержки социально уязвимых групп населения города Казани путем открытия бесплатного социального магазина. Обеспечение необходимой одеждой лиц, попавших в тяжелую жизненную ситуацию, пенсионеров, малообеспеченных граждан, многодетных семей. Увеличение качества жизни социально уязвимых групп населения.</a:t>
            </a: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1270000" y="3368675"/>
            <a:ext cx="5651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000" b="1" i="1">
                <a:solidFill>
                  <a:schemeClr val="accent1"/>
                </a:solidFill>
              </a:rPr>
              <a:t>Целевая группа</a:t>
            </a:r>
          </a:p>
        </p:txBody>
      </p:sp>
      <p:sp>
        <p:nvSpPr>
          <p:cNvPr id="16389" name="Прямоугольник 10"/>
          <p:cNvSpPr>
            <a:spLocks noChangeArrowheads="1"/>
          </p:cNvSpPr>
          <p:nvPr/>
        </p:nvSpPr>
        <p:spPr bwMode="auto">
          <a:xfrm>
            <a:off x="838200" y="4673600"/>
            <a:ext cx="74183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/>
              <a:t>1. Многодетные семьи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/>
              <a:t>2.Малообеспеченные граждане, семьи попавшие в трудную жизненную ситуацию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600"/>
              <a:t>3.Пенсионеры, семьи, воспитывавшие ребенка инвалида, матери-одиночки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600"/>
          </a:p>
        </p:txBody>
      </p:sp>
      <p:pic>
        <p:nvPicPr>
          <p:cNvPr id="16390" name="Picture 7" descr="одежда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0" y="1157288"/>
            <a:ext cx="44196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одежд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200" y="2032000"/>
            <a:ext cx="48879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3300" y="4945063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333500" y="355600"/>
            <a:ext cx="8559800" cy="1042988"/>
          </a:xfrm>
        </p:spPr>
        <p:txBody>
          <a:bodyPr/>
          <a:lstStyle/>
          <a:p>
            <a:pPr algn="ctr" eaLnBrk="1" hangingPunct="1"/>
            <a:r>
              <a:rPr lang="ru-RU" sz="40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Механизм решения проблемы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66700" y="1398588"/>
            <a:ext cx="64135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lvl="1" algn="just"/>
            <a:r>
              <a:rPr lang="ru-RU" sz="1600"/>
              <a:t>Социальный проект «Бумеранг добра» направлен на обслуживание малообеспеченных граждан, многодетных семей, пенсионеров, семей, попавшим в трудную жизненную ситуацию, мамочек-одиночек, беженцев.</a:t>
            </a:r>
          </a:p>
          <a:p>
            <a:pPr marL="12700" lvl="1" algn="just"/>
            <a:endParaRPr lang="ru-RU" sz="1600"/>
          </a:p>
          <a:p>
            <a:pPr marL="12700" lvl="1" algn="just"/>
            <a:r>
              <a:rPr lang="ru-RU" sz="1600"/>
              <a:t>Будет найдено помещение 30-40 кв м. После размещения объявления в газете «Казанские ведомости» о сборе вещей, одежды; мы, волонтеры отсортируем, при необходимости проведем мелкий ремонт. Развесим одежду. Будет сделано объявление в учреждениях социальной защиты о том, что открылся бесплатный социальный магазин.. Будет произведена выдача одежды так необходимой, для многодетных семей. Порой разбирая свои и детские вещи,  вы задумывались о том, что вам их жалко выкинуть  и мы не знаем кому их отдать.</a:t>
            </a:r>
          </a:p>
          <a:p>
            <a:pPr marL="12700" lvl="1" algn="just"/>
            <a:endParaRPr lang="ru-RU" sz="1600"/>
          </a:p>
          <a:p>
            <a:pPr marL="12700" lvl="1" algn="just"/>
            <a:r>
              <a:rPr lang="ru-RU" sz="1600"/>
              <a:t>Поэтому совместно с населением, которые с радостью освободят свои шкафы, и мы с волонтерами будем раздавать эту одежду нуждающимся, многодетным семьям, людям, попавшим в трудную жизненную ситуацию, погорельцам, пенсионерам.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775700" cy="1004888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Результаты проекта</a:t>
            </a:r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838200" y="1809750"/>
            <a:ext cx="73390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lvl="1"/>
            <a:r>
              <a:rPr lang="ru-RU" sz="1400" i="1"/>
              <a:t> </a:t>
            </a:r>
            <a:r>
              <a:rPr lang="ru-RU" sz="1600"/>
              <a:t>Благодаря реализации социального проекта «Бумеранг Добра» данные категории граждан получат возможность получать бесплатно одежду, так необходимую для них, которую они порой не могут приобрести в связи с тяжелым материальным положением. Предполагается охватить около 3-х тысяч человек, попавших в трудную жизненную ситуацию.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041400" y="3540125"/>
            <a:ext cx="3810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lvl="1"/>
            <a:r>
              <a:rPr lang="ru-RU" sz="1600" b="1" i="1"/>
              <a:t>Вот такой бумеранг: Благодарители – Благополучателям.</a:t>
            </a:r>
          </a:p>
        </p:txBody>
      </p:sp>
      <p:pic>
        <p:nvPicPr>
          <p:cNvPr id="18436" name="Picture 8" descr="одежд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200" y="3390900"/>
            <a:ext cx="655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0" y="5041900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200" y="4945063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698500"/>
            <a:ext cx="8153400" cy="992188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Уникальность проекта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647700" y="1809750"/>
            <a:ext cx="5207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lvl="1"/>
            <a:r>
              <a:rPr lang="ru-RU" sz="1600"/>
              <a:t>Конечно порой вещи, одежда приобретается гражданами в порыве желания купить, детки вырастают быстро. Одежда лежит, даже иногда и бирки висят на одежде, молния вышла из строя, пуговица оторвалась, жалко выкинуть. А здесь такая возможность оказать совсем посильную помощь, не тратя своих средств, собрав вещи, одежду и привезти в место сбора. Оказывая таким образом неоспоримую помощь нуждающимся в ней: многодетные семьи, семьи попавшие в трудную жизненную ситуации, семьи, воспитывавшие ребенка-инвалида, пенсионеры, малообеспеченные граждане. </a:t>
            </a:r>
            <a:r>
              <a:rPr lang="ru-RU" sz="1600" b="1"/>
              <a:t>Уникальность в том, что нет бесплатного магазина, где семьи, попавшие в трудную ситуацию, вещи получат даром, бесплатно.</a:t>
            </a:r>
          </a:p>
        </p:txBody>
      </p:sp>
      <p:pic>
        <p:nvPicPr>
          <p:cNvPr id="19460" name="Picture 7" descr="одежда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4700" y="1881188"/>
            <a:ext cx="54467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328613"/>
            <a:ext cx="7721600" cy="1068387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Бюджет проекта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3900" y="4945063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838200" y="1397000"/>
            <a:ext cx="7339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700" lvl="1" algn="just"/>
            <a:r>
              <a:rPr lang="ru-RU" sz="1600"/>
              <a:t>Предполагаемая сумма  социального Проекта «Бумеранг Добра» рассчитана на приобретение необходимого инвентаря, для работы в этом проекте -50000 руб. (пятьдесят тысяч руб.)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1435100" y="2222500"/>
            <a:ext cx="6959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 b="1" i="1">
                <a:solidFill>
                  <a:schemeClr val="accent1"/>
                </a:solidFill>
              </a:rPr>
              <a:t>Сроки реализации проекта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838200" y="3090863"/>
            <a:ext cx="73390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lvl="1" indent="-342900" algn="just"/>
            <a:r>
              <a:rPr lang="ru-RU" sz="1600"/>
              <a:t>Ноябрь 2019-июнь 2020 годов. </a:t>
            </a:r>
          </a:p>
          <a:p>
            <a:pPr marL="355600" lvl="1" indent="-342900" algn="just">
              <a:buFontTx/>
              <a:buAutoNum type="arabicPeriod"/>
            </a:pPr>
            <a:r>
              <a:rPr lang="ru-RU" sz="1600"/>
              <a:t>Определение помещения для размещения бесплатного социального магазина одежды  (конец ноября 2019). </a:t>
            </a:r>
          </a:p>
          <a:p>
            <a:pPr marL="355600" lvl="1" indent="-342900" algn="just">
              <a:buFontTx/>
              <a:buAutoNum type="arabicPeriod"/>
            </a:pPr>
            <a:r>
              <a:rPr lang="ru-RU" sz="1600"/>
              <a:t>Размещение объявления в газете о приеме вещей, одежды (декабрь 2019). </a:t>
            </a:r>
          </a:p>
          <a:p>
            <a:pPr marL="355600" lvl="1" indent="-342900" algn="just">
              <a:buFontTx/>
              <a:buAutoNum type="arabicPeriod"/>
            </a:pPr>
            <a:r>
              <a:rPr lang="ru-RU" sz="1600"/>
              <a:t> Прием и сортировка одежды, оборудование для размещения одежды (январь 2020г). </a:t>
            </a:r>
          </a:p>
          <a:p>
            <a:pPr marL="355600" lvl="1" indent="-342900" algn="just"/>
            <a:r>
              <a:rPr lang="ru-RU" sz="1600"/>
              <a:t>4. Предоставление информации в учреждения социальной защиты об открытии бесплатного социального магазина(февраль2020). </a:t>
            </a:r>
          </a:p>
          <a:p>
            <a:pPr marL="355600" lvl="1" indent="-342900" algn="just"/>
            <a:r>
              <a:rPr lang="ru-RU" sz="1600"/>
              <a:t>5. Открытие, работа магазина (февраль- июнь2020). Примечание: прием одежды, сортировка, мелкий ремонт(если необходим) осуществляется в процессе работы магазина.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23"/>
          <p:cNvSpPr>
            <a:spLocks noChangeArrowheads="1"/>
          </p:cNvSpPr>
          <p:nvPr/>
        </p:nvSpPr>
        <p:spPr bwMode="auto">
          <a:xfrm>
            <a:off x="3733800" y="0"/>
            <a:ext cx="509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4000" b="1" i="1">
              <a:solidFill>
                <a:schemeClr val="accent1"/>
              </a:solidFill>
            </a:endParaRPr>
          </a:p>
          <a:p>
            <a:pPr eaLnBrk="0" hangingPunct="0"/>
            <a:endParaRPr lang="ru-RU" sz="4000" b="1" i="1">
              <a:solidFill>
                <a:schemeClr val="accent1"/>
              </a:solidFill>
            </a:endParaRPr>
          </a:p>
        </p:txBody>
      </p:sp>
      <p:sp>
        <p:nvSpPr>
          <p:cNvPr id="21506" name="Rectangle 865"/>
          <p:cNvSpPr>
            <a:spLocks noChangeArrowheads="1"/>
          </p:cNvSpPr>
          <p:nvPr/>
        </p:nvSpPr>
        <p:spPr bwMode="auto">
          <a:xfrm>
            <a:off x="0" y="746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5350" y="4968875"/>
            <a:ext cx="20955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0" descr="одежда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3875"/>
            <a:ext cx="7153275" cy="127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1" descr="одежда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1350" y="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478</Words>
  <Application>Microsoft Macintosh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Calibri</vt:lpstr>
      <vt:lpstr>Wingdings</vt:lpstr>
      <vt:lpstr>Тема Office</vt:lpstr>
      <vt:lpstr>Слайд 1</vt:lpstr>
      <vt:lpstr>Описание проблемы</vt:lpstr>
      <vt:lpstr>Цель проекта</vt:lpstr>
      <vt:lpstr>Механизм решения проблемы</vt:lpstr>
      <vt:lpstr>Результаты проекта</vt:lpstr>
      <vt:lpstr>Уникальность проекта</vt:lpstr>
      <vt:lpstr>Бюджет проекта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HOME</cp:lastModifiedBy>
  <cp:revision>66</cp:revision>
  <cp:lastPrinted>2019-08-19T07:39:53Z</cp:lastPrinted>
  <dcterms:created xsi:type="dcterms:W3CDTF">2019-08-18T15:07:00Z</dcterms:created>
  <dcterms:modified xsi:type="dcterms:W3CDTF">2019-10-13T15:24:08Z</dcterms:modified>
</cp:coreProperties>
</file>