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5" d="100"/>
          <a:sy n="75" d="100"/>
        </p:scale>
        <p:origin x="54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9/24/2018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9/24/2018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9/24/2018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9/24/2018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9/24/2018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685799"/>
            <a:ext cx="12090400" cy="520701"/>
          </a:xfrm>
        </p:spPr>
        <p:txBody>
          <a:bodyPr>
            <a:noAutofit/>
          </a:bodyPr>
          <a:lstStyle/>
          <a:p>
            <a:pPr algn="ctr"/>
            <a:r>
              <a:rPr lang="ru-RU" sz="28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 ОО «комплексный центр социального обслуживания населения Орловского района»</a:t>
            </a:r>
            <a:endParaRPr lang="ru-RU" sz="28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-317500" y="1092200"/>
            <a:ext cx="11099800" cy="4163482"/>
          </a:xfrm>
        </p:spPr>
        <p:txBody>
          <a:bodyPr>
            <a:normAutofit/>
          </a:bodyPr>
          <a:lstStyle/>
          <a:p>
            <a:pPr algn="ctr"/>
            <a:endParaRPr lang="ru-RU" sz="5800" i="1" dirty="0" smtClean="0">
              <a:solidFill>
                <a:srgbClr val="C00000"/>
              </a:solidFill>
              <a:latin typeface="Monotype Corsiva" panose="03010101010201010101" pitchFamily="66" charset="0"/>
            </a:endParaRPr>
          </a:p>
          <a:p>
            <a:pPr algn="ctr"/>
            <a:r>
              <a:rPr lang="ru-RU" sz="6600" i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«Волонтёры серебряного возраста»</a:t>
            </a:r>
            <a:endParaRPr lang="ru-RU" sz="6600" i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80696" y="6310868"/>
            <a:ext cx="2929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Орловский район, 2018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64055" t="29339" r="7052" b="22048"/>
          <a:stretch/>
        </p:blipFill>
        <p:spPr>
          <a:xfrm>
            <a:off x="8877300" y="3718982"/>
            <a:ext cx="3263900" cy="30734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589671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429736"/>
            <a:ext cx="12192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rgbClr val="C00000"/>
                </a:solidFill>
                <a:latin typeface="Gerbera"/>
              </a:rPr>
              <a:t>Волонтерство — одна из лучших примет сегодняшнего дня. В волонтерскую деятельность в мире вовлечены десятки миллионов человек всех национальностей, вероисповеданий и, главное, возрастов.</a:t>
            </a:r>
          </a:p>
        </p:txBody>
      </p:sp>
      <p:pic>
        <p:nvPicPr>
          <p:cNvPr id="1026" name="Picture 2" descr="https://pp.userapi.com/c844721/v844721193/db8e6/C267RJeXSe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8701" y="2705100"/>
            <a:ext cx="6083300" cy="415290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pp.userapi.com/c840429/v840429785/7886a/-9BfQ3SjU8M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4" b="6481"/>
          <a:stretch/>
        </p:blipFill>
        <p:spPr bwMode="auto">
          <a:xfrm>
            <a:off x="0" y="1746407"/>
            <a:ext cx="6132513" cy="4202487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1657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215900"/>
            <a:ext cx="120015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Волонтёр «серебряного» возраста </a:t>
            </a:r>
            <a:r>
              <a:rPr lang="ru-RU" sz="2400" dirty="0" smtClean="0">
                <a:solidFill>
                  <a:srgbClr val="C00000"/>
                </a:solidFill>
              </a:rPr>
              <a:t>– это человек в возрасте от 55 лет и старше, добровольно и безвозмездно участвующий в деятельности, направленной на решение актуальных социальных, культурных, экономических, экологических проблем в обществе, и применяющий собственные знания и умения для осуществления этой деятельности.</a:t>
            </a:r>
            <a:endParaRPr lang="ru-RU" sz="2400" dirty="0">
              <a:solidFill>
                <a:srgbClr val="C00000"/>
              </a:solidFill>
            </a:endParaRPr>
          </a:p>
        </p:txBody>
      </p:sp>
      <p:pic>
        <p:nvPicPr>
          <p:cNvPr id="7" name="Picture 4" descr="https://pp.userapi.com/c844520/v844520383/ae26e/36HF2Lms-T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99" y="2524224"/>
            <a:ext cx="5642901" cy="4232176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pp.userapi.com/c844723/v844723694/b3f28/7fzYQCR7bG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500" y="2524224"/>
            <a:ext cx="5778500" cy="4232176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893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pp.userapi.com/c844721/v844721193/db885/KQULQ8JEWp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856" y="254001"/>
            <a:ext cx="9612245" cy="6398152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1044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pp.userapi.com/c844721/v844721193/db8bb/kz8WF2iVan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299" y="251767"/>
            <a:ext cx="6553201" cy="4361976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pp.userapi.com/c844721/v844721193/db8dd/QRGOsGdubIQ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8733" y="2842093"/>
            <a:ext cx="5323267" cy="354330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0803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" b="3439"/>
          <a:stretch/>
        </p:blipFill>
        <p:spPr>
          <a:xfrm>
            <a:off x="0" y="355600"/>
            <a:ext cx="7634306" cy="495906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18" t="764" r="11509"/>
          <a:stretch/>
        </p:blipFill>
        <p:spPr>
          <a:xfrm>
            <a:off x="7634306" y="1422401"/>
            <a:ext cx="4450427" cy="52070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763385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pp.userapi.com/c844520/v844520383/ae1f9/kL6aDSJvlk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490536"/>
            <a:ext cx="5956301" cy="4467227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pp.userapi.com/c844520/v844520383/ae1b5/19-O9Phql-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1100" y="1946275"/>
            <a:ext cx="6032500" cy="4524376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2712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Экспресс-бабушки (online-video-cutter.com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583"/>
                </p14:media>
              </p:ext>
            </p:extLst>
          </p:nvPr>
        </p:nvPicPr>
        <p:blipFill rotWithShape="1">
          <a:blip r:embed="rId4"/>
          <a:srcRect b="10035"/>
          <a:stretch/>
        </p:blipFill>
        <p:spPr>
          <a:xfrm>
            <a:off x="2070100" y="141582"/>
            <a:ext cx="7861300" cy="5306718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254000" y="5537200"/>
            <a:ext cx="11938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 настоящее время реализация проекта "Волонтёры серебряного возраста" не только продолжается, но и набирает обороты. Становится всё больше неравнодушных пожилых людей, желающих проявить свою активную социальную позицию.</a:t>
            </a:r>
            <a:endParaRPr lang="ru-RU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854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044700"/>
            <a:ext cx="1219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0" i="1" dirty="0" smtClean="0">
                <a:solidFill>
                  <a:srgbClr val="C00000"/>
                </a:solidFill>
                <a:latin typeface="Segoe Print" panose="02000600000000000000" pitchFamily="2" charset="0"/>
              </a:rPr>
              <a:t>Спасибо за внимание!</a:t>
            </a:r>
            <a:endParaRPr lang="ru-RU" sz="8000" i="1" dirty="0">
              <a:solidFill>
                <a:srgbClr val="C00000"/>
              </a:solidFill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1650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theme/theme1.xml><?xml version="1.0" encoding="utf-8"?>
<a:theme xmlns:a="http://schemas.openxmlformats.org/drawingml/2006/main" name="Сектор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195</TotalTime>
  <Words>134</Words>
  <Application>Microsoft Office PowerPoint</Application>
  <PresentationFormat>Широкоэкранный</PresentationFormat>
  <Paragraphs>8</Paragraphs>
  <Slides>9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7" baseType="lpstr">
      <vt:lpstr>Calibri</vt:lpstr>
      <vt:lpstr>Century Gothic</vt:lpstr>
      <vt:lpstr>Gerbera</vt:lpstr>
      <vt:lpstr>Monotype Corsiva</vt:lpstr>
      <vt:lpstr>Segoe Print</vt:lpstr>
      <vt:lpstr>Times New Roman</vt:lpstr>
      <vt:lpstr>Wingdings 3</vt:lpstr>
      <vt:lpstr>Сектор</vt:lpstr>
      <vt:lpstr>БУ ОО «комплексный центр социального обслуживания населения Орловского района»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БУ ОО «комплексный центр социального обслуживания населения Орловского района»</dc:title>
  <dc:creator>Пользователь Windows</dc:creator>
  <cp:lastModifiedBy>Пользователь Windows</cp:lastModifiedBy>
  <cp:revision>10</cp:revision>
  <dcterms:created xsi:type="dcterms:W3CDTF">2018-09-20T13:38:50Z</dcterms:created>
  <dcterms:modified xsi:type="dcterms:W3CDTF">2018-09-24T09:41:37Z</dcterms:modified>
</cp:coreProperties>
</file>