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36" r:id="rId2"/>
    <p:sldMasterId id="2147484066" r:id="rId3"/>
  </p:sldMasterIdLst>
  <p:sldIdLst>
    <p:sldId id="273" r:id="rId4"/>
    <p:sldId id="268" r:id="rId5"/>
    <p:sldId id="274" r:id="rId6"/>
    <p:sldId id="275" r:id="rId7"/>
    <p:sldId id="277" r:id="rId8"/>
    <p:sldId id="279" r:id="rId9"/>
    <p:sldId id="288" r:id="rId10"/>
    <p:sldId id="283" r:id="rId11"/>
    <p:sldId id="284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3BE091-7E5C-4E6B-BC9E-15FD4D180411}">
          <p14:sldIdLst>
            <p14:sldId id="273"/>
            <p14:sldId id="268"/>
            <p14:sldId id="274"/>
            <p14:sldId id="275"/>
            <p14:sldId id="277"/>
            <p14:sldId id="279"/>
            <p14:sldId id="288"/>
            <p14:sldId id="283"/>
            <p14:sldId id="284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13"/>
    <a:srgbClr val="047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1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3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0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9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3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33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2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4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98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63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2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43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30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64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58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84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03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1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0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40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81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35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62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6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6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8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9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2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1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0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3846C8-BC5E-4396-B819-D4284BBAEEBC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BC0A-4B29-4CC9-AEE8-16E67A80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5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mailto:fond.savinglife@gmail.com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977" y="1585613"/>
            <a:ext cx="9472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Развитие волонтерского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 Оренбургской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области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5868000"/>
            <a:ext cx="11699238" cy="7925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746567"/>
            <a:ext cx="12192000" cy="805147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733" y="4860204"/>
            <a:ext cx="10842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Проект развития волонтерского </a:t>
            </a:r>
            <a:r>
              <a:rPr lang="ru-RU" sz="1600" dirty="0" smtClean="0">
                <a:solidFill>
                  <a:schemeClr val="bg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движения в Оренбургской области реализуется с использованием гранта Президента Российской Федерации на развитие гражданского общества, предоставленного Фондом президентских грантов.</a:t>
            </a:r>
            <a:endParaRPr lang="ru-RU" sz="1600" dirty="0">
              <a:solidFill>
                <a:schemeClr val="bg1"/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34" y="295942"/>
            <a:ext cx="2357530" cy="42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0584" y="158534"/>
            <a:ext cx="1068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Спасибо за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внимание!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  <a:hlinkClick r:id="rId2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77059" y="1675025"/>
            <a:ext cx="2773882" cy="461665"/>
            <a:chOff x="1077059" y="2354292"/>
            <a:chExt cx="2773882" cy="46166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059" y="2450902"/>
              <a:ext cx="480889" cy="2684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95992" y="2354292"/>
              <a:ext cx="2154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accent5">
                      <a:lumMod val="75000"/>
                    </a:schemeClr>
                  </a:solidFill>
                  <a:latin typeface="Myriad Pro" panose="020B0503030403020204" pitchFamily="34" charset="0"/>
                  <a:cs typeface="Myriad Arabic" panose="01010101010101010101" pitchFamily="50" charset="-78"/>
                </a:rPr>
                <a:t>info@56fond.ru</a:t>
              </a:r>
              <a:endParaRPr lang="ru-RU" sz="24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77059" y="3114041"/>
            <a:ext cx="2996123" cy="491556"/>
            <a:chOff x="1109503" y="3079260"/>
            <a:chExt cx="2996123" cy="49155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03" y="3079260"/>
              <a:ext cx="416000" cy="4915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95992" y="3094206"/>
              <a:ext cx="2409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Myriad Pro" panose="020B0503030403020204" pitchFamily="34" charset="0"/>
                  <a:cs typeface="Myriad Arabic" panose="01010101010101010101" pitchFamily="50" charset="-78"/>
                </a:rPr>
                <a:t>8 </a:t>
              </a:r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Myriad Pro" panose="020B0503030403020204" pitchFamily="34" charset="0"/>
                  <a:cs typeface="Myriad Arabic" panose="01010101010101010101" pitchFamily="50" charset="-78"/>
                </a:rPr>
                <a:t>(3532) 67-62-54</a:t>
              </a:r>
              <a:endParaRPr lang="ru-RU" sz="24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77059" y="3863441"/>
            <a:ext cx="5223634" cy="506667"/>
            <a:chOff x="4138995" y="4592147"/>
            <a:chExt cx="5223634" cy="5066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995" y="4592147"/>
              <a:ext cx="318222" cy="5066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84745" y="4614648"/>
              <a:ext cx="4677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Myriad Pro" panose="020B0503030403020204" pitchFamily="34" charset="0"/>
                  <a:cs typeface="Myriad Arabic" panose="01010101010101010101" pitchFamily="50" charset="-78"/>
                </a:rPr>
                <a:t>г. Оренбург, ул. Туркестанская, 5а</a:t>
              </a:r>
              <a:endParaRPr lang="ru-RU" sz="24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077059" y="2394533"/>
            <a:ext cx="5227057" cy="461665"/>
            <a:chOff x="5983950" y="3094206"/>
            <a:chExt cx="5227057" cy="46166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950" y="3103705"/>
              <a:ext cx="442667" cy="4426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91922" y="3094206"/>
              <a:ext cx="46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>
                  <a:solidFill>
                    <a:schemeClr val="accent5">
                      <a:lumMod val="75000"/>
                    </a:schemeClr>
                  </a:solidFill>
                  <a:latin typeface="Myriad Pro" panose="020B0503030403020204" pitchFamily="34" charset="0"/>
                  <a:cs typeface="Myriad Arabic" panose="01010101010101010101" pitchFamily="50" charset="-78"/>
                </a:rPr>
                <a:t>www.</a:t>
              </a:r>
              <a:r>
                <a:rPr lang="ru-RU" sz="2400" u="sng" dirty="0" smtClean="0">
                  <a:solidFill>
                    <a:schemeClr val="accent5">
                      <a:lumMod val="75000"/>
                    </a:schemeClr>
                  </a:solidFill>
                  <a:latin typeface="Myriad Pro" panose="020B0503030403020204" pitchFamily="34" charset="0"/>
                  <a:cs typeface="Myriad Arabic" panose="01010101010101010101" pitchFamily="50" charset="-78"/>
                </a:rPr>
                <a:t>сохраняяжизнь.рф</a:t>
              </a:r>
              <a:r>
                <a:rPr lang="en-US" sz="2400" u="sng" dirty="0" smtClean="0">
                  <a:solidFill>
                    <a:schemeClr val="accent5">
                      <a:lumMod val="75000"/>
                    </a:schemeClr>
                  </a:solidFill>
                  <a:latin typeface="Myriad Pro" panose="020B0503030403020204" pitchFamily="34" charset="0"/>
                  <a:cs typeface="Myriad Arabic" panose="01010101010101010101" pitchFamily="50" charset="-78"/>
                </a:rPr>
                <a:t>/</a:t>
              </a:r>
              <a:r>
                <a:rPr lang="en-US" sz="2400" u="sng" dirty="0" err="1" smtClean="0">
                  <a:solidFill>
                    <a:schemeClr val="accent5">
                      <a:lumMod val="75000"/>
                    </a:schemeClr>
                  </a:solidFill>
                  <a:latin typeface="Myriad Pro" panose="020B0503030403020204" pitchFamily="34" charset="0"/>
                  <a:cs typeface="Myriad Arabic" panose="01010101010101010101" pitchFamily="50" charset="-78"/>
                </a:rPr>
                <a:t>volonter</a:t>
              </a:r>
              <a:endParaRPr lang="ru-RU" sz="2400" u="sng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9" y="5316478"/>
            <a:ext cx="2724140" cy="956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9" y="5316478"/>
            <a:ext cx="3827417" cy="9568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96" y="651738"/>
            <a:ext cx="3371921" cy="47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03134" y="2126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Волонтерскому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движению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«Сохраняя жизнь»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−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десять лет.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Более пяти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лет мы помогаем детям в детских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домах.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134" y="2387327"/>
            <a:ext cx="6817015" cy="27463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четыре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детских дома в Оренбургской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области;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более шестисот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подопечных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детей;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олее полутора тысяч волонтеров, из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них около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ста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 наставники.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5868000"/>
            <a:ext cx="11699238" cy="792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9080" y="2026147"/>
            <a:ext cx="4102461" cy="30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05394" y="212624"/>
            <a:ext cx="10713340" cy="132556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Мы даем детям дополнительные навыки, знания и возможности. Но главная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задача в том,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чтобы у всех  детей, появился свой наставник.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134" y="2387326"/>
            <a:ext cx="10330923" cy="30337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 рамках программы работают: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званый ужин;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роки красоты;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восемь кружков рукоделия и творчества;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ндивидуальное сопровождение в ДДИ;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дети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−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детям.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5868000"/>
            <a:ext cx="11699238" cy="79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87" y="1513338"/>
            <a:ext cx="3076847" cy="41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5868000"/>
            <a:ext cx="11699238" cy="792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3" y="1071986"/>
            <a:ext cx="2784105" cy="3712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85" y="1071986"/>
            <a:ext cx="2784105" cy="37121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"/>
          <a:stretch/>
        </p:blipFill>
        <p:spPr>
          <a:xfrm>
            <a:off x="173521" y="1071986"/>
            <a:ext cx="2927786" cy="37121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68" y="1071986"/>
            <a:ext cx="3021087" cy="37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5868000"/>
            <a:ext cx="11699238" cy="792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32" y="332362"/>
            <a:ext cx="3460798" cy="25955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9" y="332362"/>
            <a:ext cx="3460798" cy="2595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32" y="3116647"/>
            <a:ext cx="3460798" cy="2595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9" y="3116647"/>
            <a:ext cx="3460799" cy="25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5868000"/>
            <a:ext cx="11699238" cy="792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/>
          <a:stretch/>
        </p:blipFill>
        <p:spPr>
          <a:xfrm>
            <a:off x="854915" y="1950363"/>
            <a:ext cx="4944571" cy="3221735"/>
          </a:xfrm>
          <a:prstGeom prst="rect">
            <a:avLst/>
          </a:prstGeom>
        </p:spPr>
      </p:pic>
      <p:sp>
        <p:nvSpPr>
          <p:cNvPr id="9" name="Заголовок 10"/>
          <p:cNvSpPr txBox="1">
            <a:spLocks/>
          </p:cNvSpPr>
          <p:nvPr/>
        </p:nvSpPr>
        <p:spPr>
          <a:xfrm>
            <a:off x="-442081" y="396487"/>
            <a:ext cx="7538562" cy="932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Особенности работы</a:t>
            </a:r>
            <a:endParaRPr lang="en-US" sz="2900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 детском доме закрытого типа</a:t>
            </a:r>
            <a:endParaRPr lang="ru-RU" sz="29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/>
          <a:stretch/>
        </p:blipFill>
        <p:spPr>
          <a:xfrm>
            <a:off x="6472366" y="1953005"/>
            <a:ext cx="4944571" cy="3219093"/>
          </a:xfrm>
          <a:prstGeom prst="rect">
            <a:avLst/>
          </a:prstGeom>
        </p:spPr>
      </p:pic>
      <p:sp>
        <p:nvSpPr>
          <p:cNvPr id="10" name="Заголовок 10"/>
          <p:cNvSpPr txBox="1">
            <a:spLocks/>
          </p:cNvSpPr>
          <p:nvPr/>
        </p:nvSpPr>
        <p:spPr>
          <a:xfrm>
            <a:off x="5175371" y="158177"/>
            <a:ext cx="7538562" cy="1409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Особенности работы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 детском доме,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где дети посещают школу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4"/>
          <a:stretch/>
        </p:blipFill>
        <p:spPr>
          <a:xfrm>
            <a:off x="6472366" y="1950363"/>
            <a:ext cx="4944571" cy="3198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6"/>
          <a:stretch/>
        </p:blipFill>
        <p:spPr>
          <a:xfrm>
            <a:off x="854915" y="1950363"/>
            <a:ext cx="4944571" cy="3207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5868000"/>
            <a:ext cx="11699238" cy="792549"/>
          </a:xfrm>
          <a:prstGeom prst="rect">
            <a:avLst/>
          </a:prstGeom>
        </p:spPr>
      </p:pic>
      <p:sp>
        <p:nvSpPr>
          <p:cNvPr id="9" name="Заголовок 10"/>
          <p:cNvSpPr txBox="1">
            <a:spLocks/>
          </p:cNvSpPr>
          <p:nvPr/>
        </p:nvSpPr>
        <p:spPr>
          <a:xfrm>
            <a:off x="-442081" y="396487"/>
            <a:ext cx="7538562" cy="932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работы</a:t>
            </a:r>
            <a:endParaRPr lang="en-US" sz="2900" dirty="0" smtClean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коррекционном 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интернате</a:t>
            </a:r>
            <a:endParaRPr lang="ru-RU" sz="29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0"/>
          <p:cNvSpPr txBox="1">
            <a:spLocks/>
          </p:cNvSpPr>
          <p:nvPr/>
        </p:nvSpPr>
        <p:spPr>
          <a:xfrm>
            <a:off x="5175371" y="158177"/>
            <a:ext cx="7538562" cy="1409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Особенности работы в ДДИ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3" b="16706"/>
          <a:stretch/>
        </p:blipFill>
        <p:spPr>
          <a:xfrm>
            <a:off x="559303" y="1110342"/>
            <a:ext cx="11051627" cy="4506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5868000"/>
            <a:ext cx="11699238" cy="792549"/>
          </a:xfrm>
          <a:prstGeom prst="rect">
            <a:avLst/>
          </a:prstGeom>
        </p:spPr>
      </p:pic>
      <p:sp>
        <p:nvSpPr>
          <p:cNvPr id="8" name="Заголовок 10"/>
          <p:cNvSpPr txBox="1">
            <a:spLocks/>
          </p:cNvSpPr>
          <p:nvPr/>
        </p:nvSpPr>
        <p:spPr>
          <a:xfrm>
            <a:off x="806149" y="-32342"/>
            <a:ext cx="10713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Вовлечение волонтеров и построение команды.</a:t>
            </a:r>
            <a:endParaRPr lang="ru-RU" sz="29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7762" y="1029893"/>
            <a:ext cx="2830753" cy="37743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00" y="1024438"/>
            <a:ext cx="2830753" cy="3774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5868000"/>
            <a:ext cx="11699238" cy="792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085" y="1024437"/>
            <a:ext cx="2830753" cy="3774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3924" y="1024438"/>
            <a:ext cx="2830753" cy="37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1436</TotalTime>
  <Words>169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Calibri</vt:lpstr>
      <vt:lpstr>Calibri Light</vt:lpstr>
      <vt:lpstr>Myriad Arabic</vt:lpstr>
      <vt:lpstr>Myriad Pro</vt:lpstr>
      <vt:lpstr>Times New Roman</vt:lpstr>
      <vt:lpstr>Wingdings 2</vt:lpstr>
      <vt:lpstr>HDOfficeLightV0</vt:lpstr>
      <vt:lpstr>1_HDOfficeLightV0</vt:lpstr>
      <vt:lpstr>2_HDOfficeLightV0</vt:lpstr>
      <vt:lpstr>Презентация PowerPoint</vt:lpstr>
      <vt:lpstr>Волонтерскому движению «Сохраняя жизнь» − десять лет. Более пяти лет мы помогаем детям в детских домах.</vt:lpstr>
      <vt:lpstr>Мы даем детям дополнительные навыки, знания и возможности. Но главная задача в том, чтобы у всех  детей, появился свой наставник.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 уважаемые студенты!</dc:title>
  <dc:creator>Пользователь Windows</dc:creator>
  <cp:lastModifiedBy>Anna Mezhova</cp:lastModifiedBy>
  <cp:revision>65</cp:revision>
  <dcterms:created xsi:type="dcterms:W3CDTF">2018-01-16T05:17:03Z</dcterms:created>
  <dcterms:modified xsi:type="dcterms:W3CDTF">2018-06-28T12:39:36Z</dcterms:modified>
</cp:coreProperties>
</file>