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9DED9A-BB7D-4A3B-B89E-D0DD9056C7A4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817CFA-15C6-4B19-A0D2-1E1C56C772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Валенки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самовар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Мой источник вдохновения – знаменитая песня «валенки»</a:t>
            </a:r>
          </a:p>
          <a:p>
            <a:r>
              <a:rPr lang="ru-RU" dirty="0" smtClean="0"/>
              <a:t>И « у самовара я и моя маша»</a:t>
            </a:r>
            <a:endParaRPr lang="ru-RU" dirty="0"/>
          </a:p>
        </p:txBody>
      </p:sp>
      <p:pic>
        <p:nvPicPr>
          <p:cNvPr id="1026" name="Picture 2" descr="https://avatars.mds.yandex.net/get-pdb/163339/0fc8edce-438e-410d-b760-fb0c48a7c9e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07" y="0"/>
            <a:ext cx="2682450" cy="20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Человеческая </a:t>
            </a:r>
            <a:r>
              <a:rPr lang="ru-RU" dirty="0"/>
              <a:t>память способна хранить множество воспоминаний, позитивных и негативных, а сохранить память целой эпохи, нескольких поколений людей – непростая, но очень важная задача. Помочь человеку познать истинную историю ушедших лет, событий, судеб, обрести духовный и нравственный стержень, почувствовать гордость за ушедшие поколения, за себя и своих товарищей – это самая благородная цель.</a:t>
            </a:r>
          </a:p>
        </p:txBody>
      </p:sp>
      <p:pic>
        <p:nvPicPr>
          <p:cNvPr id="2056" name="Picture 8" descr="https://cs5.livemaster.ru/storage/9e/32/0aac4ce2440cfe27b2f6fffeb4zj--obuv-ruchnoj-raboty-valenki-na-oh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4908"/>
            <a:ext cx="5832648" cy="38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8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Попросите  у любого иностранца назвать символы России, и они вам назовут: матрёшка, медведь, балалайка, самовар, валенки, шапка-ушанка. Я для своего исследования взяла два символа: русский самовар и валенки.</a:t>
            </a:r>
          </a:p>
        </p:txBody>
      </p:sp>
      <p:pic>
        <p:nvPicPr>
          <p:cNvPr id="3074" name="Picture 2" descr="https://i.pics.livejournal.com/customsiz/46666219/10955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982"/>
            <a:ext cx="29763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Первым объектом моего исследования стал угольный самовар. В Макарьеве такие самовары не производились. Они производились там, где было много металла. </a:t>
            </a:r>
          </a:p>
        </p:txBody>
      </p:sp>
      <p:pic>
        <p:nvPicPr>
          <p:cNvPr id="3076" name="Picture 4" descr="https://cs1.livemaster.ru/storage/23/da/3867f82e7f200eb4dd729eadbbg4--obuv-ruchnoj-raboty-valenki-snegi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04456" cy="27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9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0749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Было бы полезно, привлекательно, интересно, занимательно и экономически рационально, если бы посетители музея </a:t>
            </a:r>
            <a:r>
              <a:rPr lang="ru-RU" dirty="0">
                <a:solidFill>
                  <a:schemeClr val="tx2"/>
                </a:solidFill>
              </a:rPr>
              <a:t>сами участвовали в приготовлении чая в настоящем угольном самоваре</a:t>
            </a:r>
            <a:r>
              <a:rPr lang="ru-RU" dirty="0"/>
              <a:t>, конечно, под руководством </a:t>
            </a:r>
            <a:r>
              <a:rPr lang="ru-RU" dirty="0" err="1"/>
              <a:t>тьютора</a:t>
            </a:r>
            <a:r>
              <a:rPr lang="ru-RU" dirty="0"/>
              <a:t>-экскурсовода, человек никогда не забывает то, что делали его руки. Причем экскурсионная группа может на этом этапе экскурсии </a:t>
            </a:r>
            <a:r>
              <a:rPr lang="ru-RU" dirty="0">
                <a:solidFill>
                  <a:schemeClr val="tx2"/>
                </a:solidFill>
              </a:rPr>
              <a:t>разбиться на части- </a:t>
            </a:r>
            <a:r>
              <a:rPr lang="ru-RU" dirty="0"/>
              <a:t>мужская часть кипятит самовар, а женская готовит крендель, пряник по старинному рецепту( </a:t>
            </a:r>
            <a:r>
              <a:rPr lang="ru-RU" dirty="0">
                <a:solidFill>
                  <a:schemeClr val="tx2"/>
                </a:solidFill>
              </a:rPr>
              <a:t>можно конкурс очередной в районной газете провести, чтобы жители поделились такими рецептами</a:t>
            </a:r>
            <a:r>
              <a:rPr lang="ru-RU" dirty="0"/>
              <a:t>). А потом уставшие , но счастливые посетители в процессе чаепития услышат информацию о самоварах вообще или </a:t>
            </a:r>
            <a:r>
              <a:rPr lang="ru-RU" dirty="0">
                <a:solidFill>
                  <a:schemeClr val="tx2"/>
                </a:solidFill>
              </a:rPr>
              <a:t>споют русскую народную песню под аккомпанемент гармони</a:t>
            </a:r>
            <a:r>
              <a:rPr lang="ru-RU" dirty="0"/>
              <a:t>, такое точно не забудешь ,а возможно захочешь повторить или обязательно посоветуешь своим друзьям проделать то же самое.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449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03" y="3504492"/>
            <a:ext cx="29049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14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6439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не слышал песню Руслановой «Валенки»? Нет такого человека в стране и за её пределами. </a:t>
            </a:r>
            <a:r>
              <a:rPr lang="ru-RU" dirty="0" err="1"/>
              <a:t>Пимокатные</a:t>
            </a:r>
            <a:r>
              <a:rPr lang="ru-RU" dirty="0"/>
              <a:t> мастерские в нашем районе существовали всегда.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140968"/>
            <a:ext cx="46262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.  </a:t>
            </a:r>
            <a:r>
              <a:rPr lang="ru-RU" sz="1400" dirty="0"/>
              <a:t>Как изготавливают валенки вам расскажут экскурсоводы музея, а вот увидеть воочию этот процесс  туристы, к сожалению, не могут. Здесь можно задействовать те ресурсы, которые есть у нас в городе. Живёт на улице Октябрьской замечательный пимокат </a:t>
            </a:r>
            <a:r>
              <a:rPr lang="ru-RU" sz="1400" dirty="0" err="1"/>
              <a:t>Шабаров</a:t>
            </a:r>
            <a:r>
              <a:rPr lang="ru-RU" sz="1400" dirty="0"/>
              <a:t> Евгений Валентинович. Благодаря программе «По городам и весям» его узнала вся Россия. </a:t>
            </a:r>
            <a:r>
              <a:rPr lang="ru-RU" sz="1400" dirty="0">
                <a:solidFill>
                  <a:schemeClr val="tx2"/>
                </a:solidFill>
              </a:rPr>
              <a:t>Я предлагаю краеведческому музею заключить договор с Евгением Валентиновичем и включить в экскурсионную программу посещение </a:t>
            </a:r>
            <a:r>
              <a:rPr lang="ru-RU" sz="1400" dirty="0" err="1">
                <a:solidFill>
                  <a:schemeClr val="tx2"/>
                </a:solidFill>
              </a:rPr>
              <a:t>пимокатной</a:t>
            </a:r>
            <a:r>
              <a:rPr lang="ru-RU" sz="1400" dirty="0">
                <a:solidFill>
                  <a:schemeClr val="tx2"/>
                </a:solidFill>
              </a:rPr>
              <a:t> мастерской </a:t>
            </a:r>
            <a:r>
              <a:rPr lang="ru-RU" sz="1400" dirty="0" err="1">
                <a:solidFill>
                  <a:schemeClr val="tx2"/>
                </a:solidFill>
              </a:rPr>
              <a:t>Шабарова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  <a:r>
              <a:rPr lang="ru-RU" sz="1400" dirty="0"/>
              <a:t> Экскурсанты увидят весь процесс изготовления валенок, услышат </a:t>
            </a:r>
            <a:r>
              <a:rPr lang="ru-RU" sz="1400" dirty="0" err="1"/>
              <a:t>жгонский</a:t>
            </a:r>
            <a:r>
              <a:rPr lang="ru-RU" sz="1400" dirty="0"/>
              <a:t> язык. </a:t>
            </a:r>
          </a:p>
        </p:txBody>
      </p:sp>
      <p:pic>
        <p:nvPicPr>
          <p:cNvPr id="4099" name="Picture 3" descr="C:\Users\Admin\Desktop\vvnBSNw8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6759"/>
            <a:ext cx="3384376" cy="37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8126"/>
            <a:ext cx="4075285" cy="300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75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028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Современному человеку не хватает настоящего, он ведь все больше уходит в виртуальный мир или искусственный, поддельный. У нас ведь продукты большей частью поддельные, (пищевая промышленность старается), ткани химические, отношения строго по этикету, а не по ощущениям, одежда по статусу, а не для удобства, ВУЗ выбираем по рейтингу, а не по призванию. А душа хочет истинных чувств и эмоций, поэтому посещение </a:t>
            </a:r>
            <a:r>
              <a:rPr lang="ru-RU" sz="1400" dirty="0" err="1"/>
              <a:t>пимокатной</a:t>
            </a:r>
            <a:r>
              <a:rPr lang="ru-RU" sz="1400" dirty="0"/>
              <a:t> мастерской, в которой работает специалист музея, освоивший несложную операцию  ремесла по изготовлению валенок и с удовольствием и радушием предлагает научить туристов сделать тоже самое, а они услышав, что </a:t>
            </a:r>
            <a:r>
              <a:rPr lang="ru-RU" sz="1400" dirty="0" smtClean="0"/>
              <a:t>шерсть, </a:t>
            </a:r>
            <a:r>
              <a:rPr lang="ru-RU" sz="1400" dirty="0"/>
              <a:t>состриженная с живого животного ( именно такая идет на изготовление валенок)лечит тело и душу обязательно купит валенки и будет вспоминать или рассказывать друзьям, знакомым, что есть в далёкой глубинке старинный русский городок, где делают полезную, удобную, красивую зимнюю обувь , настоящую русскую и можно своими глазами увидеть как это происходит и даже </a:t>
            </a:r>
            <a:r>
              <a:rPr lang="ru-RU" sz="1400" dirty="0">
                <a:solidFill>
                  <a:schemeClr val="tx2"/>
                </a:solidFill>
              </a:rPr>
              <a:t>поучаствовать в изготовлении</a:t>
            </a:r>
            <a:r>
              <a:rPr lang="ru-RU" sz="14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3681"/>
            <a:ext cx="2810259" cy="37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www.e1.ru/news/images/new1/441/151/images/DSC_6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6192688" cy="24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4077072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Работая </a:t>
            </a:r>
            <a:r>
              <a:rPr lang="ru-RU" sz="1200" dirty="0"/>
              <a:t>над проектом, я поняла, как важно знать культуру и традиции своего края. Вместе с членами РДШ мы разработали и провели интерактивную экскурсию «Чаепитие с русским самоваром» и  проведём мастер-класс «</a:t>
            </a:r>
            <a:r>
              <a:rPr lang="ru-RU" sz="1200" dirty="0" err="1"/>
              <a:t>САМОделки</a:t>
            </a:r>
            <a:r>
              <a:rPr lang="ru-RU" sz="1200" dirty="0"/>
              <a:t> из валяной шерсти» для дошкольников и учеников младших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0838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</TotalTime>
  <Words>541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Валенки и самовар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валенки</dc:title>
  <dc:creator>Пользователь Windows</dc:creator>
  <cp:lastModifiedBy>Пользователь Windows</cp:lastModifiedBy>
  <cp:revision>4</cp:revision>
  <dcterms:created xsi:type="dcterms:W3CDTF">2018-06-19T20:08:08Z</dcterms:created>
  <dcterms:modified xsi:type="dcterms:W3CDTF">2018-06-19T20:40:39Z</dcterms:modified>
</cp:coreProperties>
</file>