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060848"/>
            <a:ext cx="580569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ВСЁ ЛУЧШЕЕ</a:t>
            </a:r>
          </a:p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ДЕТЯМ!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0"/>
            <a:ext cx="6912768" cy="108012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Волгоградская область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Ленинский район, 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г.Ленинск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МБУ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«Ленинский центр по работе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 подростками и молодёжью 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«Выбор»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300" y="3861048"/>
            <a:ext cx="2127924" cy="251196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67041"/>
            <a:ext cx="7272808" cy="41545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144337"/>
            <a:ext cx="744627" cy="1173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673526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Волгоградская область, Ленинский район, г.Ленинск МБУ «Ленинский центр по работе  с подростками и молодёжью «Выбор»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Волгоградская область, Ленинский район, г.Ленинск МБУ «Ленинский центр по работе  с подростками и молодёжью «Выбор»</dc:title>
  <dc:creator>Клуб</dc:creator>
  <cp:lastModifiedBy>Клуб</cp:lastModifiedBy>
  <cp:revision>2</cp:revision>
  <dcterms:created xsi:type="dcterms:W3CDTF">2018-07-16T08:33:47Z</dcterms:created>
  <dcterms:modified xsi:type="dcterms:W3CDTF">2018-07-16T08:44:38Z</dcterms:modified>
</cp:coreProperties>
</file>