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302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2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745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11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95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88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724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099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781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51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280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31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450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539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281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823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657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79BD170-877A-472A-83D9-E7B2A0789BB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E586FEF-35DE-4853-A417-7142F105F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82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oekt-zhit-zhi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63086" y="105229"/>
            <a:ext cx="609600" cy="609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784046"/>
            <a:ext cx="6815669" cy="1515533"/>
          </a:xfrm>
        </p:spPr>
        <p:txBody>
          <a:bodyPr/>
          <a:lstStyle/>
          <a:p>
            <a:r>
              <a:rPr lang="ru-RU" sz="4000" dirty="0" smtClean="0"/>
              <a:t>Волжское городское общественное объединение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«Социальный благотворительный проект «Дари Добро»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04593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Наш проект это: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121" y="3594661"/>
            <a:ext cx="3450091" cy="22991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5000" dirty="0" smtClean="0"/>
              <a:t>ЛЮДИ</a:t>
            </a:r>
            <a:endParaRPr lang="ru-RU" sz="5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337" y="1017558"/>
            <a:ext cx="3171567" cy="21135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910" y="3342614"/>
            <a:ext cx="1535567" cy="23033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413" y="786889"/>
            <a:ext cx="1763486" cy="26452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663" y="786889"/>
            <a:ext cx="1428750" cy="1428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4740" y="4869304"/>
            <a:ext cx="4554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Что нужно детям? Они еще так малы и их крохотное, наполненное любовью сердце не понимает отчего этот мир так </a:t>
            </a:r>
            <a:r>
              <a:rPr lang="ru-RU" dirty="0" smtClean="0"/>
              <a:t>жесток….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945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5000" dirty="0" smtClean="0"/>
              <a:t>ДЕТИ</a:t>
            </a:r>
            <a:endParaRPr lang="ru-RU" sz="50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266" y="974268"/>
            <a:ext cx="2883125" cy="1921332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334" y="3628572"/>
            <a:ext cx="2744107" cy="21952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222" y="3494203"/>
            <a:ext cx="3367314" cy="22461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536" y="1005938"/>
            <a:ext cx="3035905" cy="202512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25" y="1005938"/>
            <a:ext cx="1428750" cy="1428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81351" y="5140235"/>
            <a:ext cx="4034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Все, что им нужно- это внимание и забота, им нужно знать, что они не </a:t>
            </a:r>
            <a:r>
              <a:rPr lang="ru-RU" dirty="0" smtClean="0"/>
              <a:t>одни..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87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6686" y="3031064"/>
            <a:ext cx="4920343" cy="2687565"/>
          </a:xfrm>
        </p:spPr>
        <p:txBody>
          <a:bodyPr>
            <a:normAutofit/>
          </a:bodyPr>
          <a:lstStyle/>
          <a:p>
            <a:r>
              <a:rPr lang="ru-RU" sz="5000" dirty="0" smtClean="0"/>
              <a:t>ОСОБЕННЫЕ ПРАЗДНИКИ</a:t>
            </a:r>
            <a:endParaRPr lang="ru-RU" sz="5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25" y="1005938"/>
            <a:ext cx="1428750" cy="1428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29" y="846019"/>
            <a:ext cx="3352800" cy="22317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29" y="3909254"/>
            <a:ext cx="3418311" cy="22779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608" y="2328646"/>
            <a:ext cx="3186081" cy="21232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6686" y="5256964"/>
            <a:ext cx="4789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…что </a:t>
            </a:r>
            <a:r>
              <a:rPr lang="ru-RU" dirty="0"/>
              <a:t>их понимают, что не ставят границы между обычными (нормальными ли?) детьми и </a:t>
            </a:r>
            <a:r>
              <a:rPr lang="ru-RU" dirty="0" smtClean="0"/>
              <a:t>особенными...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431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6686" y="3031064"/>
            <a:ext cx="4920343" cy="2687565"/>
          </a:xfrm>
        </p:spPr>
        <p:txBody>
          <a:bodyPr>
            <a:normAutofit/>
          </a:bodyPr>
          <a:lstStyle/>
          <a:p>
            <a:r>
              <a:rPr lang="ru-RU" sz="5000" dirty="0" smtClean="0"/>
              <a:t>ЭМОЦИИ</a:t>
            </a:r>
            <a:endParaRPr lang="ru-RU" sz="5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25" y="1005938"/>
            <a:ext cx="1428750" cy="14287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053" y="815334"/>
            <a:ext cx="3532829" cy="23487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061" y="3901921"/>
            <a:ext cx="3314184" cy="22085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053" y="3837215"/>
            <a:ext cx="2823224" cy="18814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978" y="1005938"/>
            <a:ext cx="2576835" cy="25768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1614" y="5164065"/>
            <a:ext cx="4296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Но в еще большем внимании нуждаются их родители, которые не спят ночами, у которых глаза не высыхают от </a:t>
            </a:r>
            <a:r>
              <a:rPr lang="ru-RU" dirty="0" smtClean="0"/>
              <a:t>слез...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18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6686" y="2929467"/>
            <a:ext cx="4920343" cy="2087400"/>
          </a:xfrm>
        </p:spPr>
        <p:txBody>
          <a:bodyPr>
            <a:normAutofit/>
          </a:bodyPr>
          <a:lstStyle/>
          <a:p>
            <a:r>
              <a:rPr lang="ru-RU" sz="5000" dirty="0" smtClean="0"/>
              <a:t>ДОБРЫЕ </a:t>
            </a:r>
          </a:p>
          <a:p>
            <a:r>
              <a:rPr lang="ru-RU" sz="5000" dirty="0" smtClean="0"/>
              <a:t>СЕРДЦА</a:t>
            </a:r>
            <a:endParaRPr lang="ru-RU" sz="5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25" y="1005938"/>
            <a:ext cx="1428750" cy="1428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107" y="740229"/>
            <a:ext cx="1970315" cy="262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735" y="3031064"/>
            <a:ext cx="2273298" cy="30310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728" y="747856"/>
            <a:ext cx="1826016" cy="24346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696" y="3251203"/>
            <a:ext cx="1941550" cy="29123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8582" y="5118464"/>
            <a:ext cx="4180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 именно в такие моменты, общего единения, в моменты особенных праздников или праздников в поддержку особенных </a:t>
            </a:r>
            <a:r>
              <a:rPr lang="ru-RU" dirty="0" smtClean="0"/>
              <a:t>детей…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082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6686" y="3031064"/>
            <a:ext cx="4920343" cy="2687565"/>
          </a:xfrm>
        </p:spPr>
        <p:txBody>
          <a:bodyPr>
            <a:normAutofit/>
          </a:bodyPr>
          <a:lstStyle/>
          <a:p>
            <a:r>
              <a:rPr lang="ru-RU" sz="5000" dirty="0" smtClean="0"/>
              <a:t>РУКА</a:t>
            </a:r>
          </a:p>
          <a:p>
            <a:r>
              <a:rPr lang="ru-RU" sz="5000" dirty="0" smtClean="0"/>
              <a:t>ПОМОЩИ</a:t>
            </a:r>
            <a:endParaRPr lang="ru-RU" sz="5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25" y="1005938"/>
            <a:ext cx="1428750" cy="142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1" y="552670"/>
            <a:ext cx="2950029" cy="29500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743" y="3404811"/>
            <a:ext cx="2090057" cy="27867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671" y="821268"/>
            <a:ext cx="2095501" cy="27940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315" y="3835702"/>
            <a:ext cx="2216754" cy="22167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886" y="5239657"/>
            <a:ext cx="4833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…они </a:t>
            </a:r>
            <a:r>
              <a:rPr lang="ru-RU" dirty="0"/>
              <a:t>чувствуют, что нужны кому-то, они чувствуют поддержку и любовь абсолютно незнакомых </a:t>
            </a:r>
            <a:r>
              <a:rPr lang="ru-RU" dirty="0" smtClean="0"/>
              <a:t>людей…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66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6686" y="3031064"/>
            <a:ext cx="4920343" cy="2687565"/>
          </a:xfrm>
        </p:spPr>
        <p:txBody>
          <a:bodyPr>
            <a:normAutofit/>
          </a:bodyPr>
          <a:lstStyle/>
          <a:p>
            <a:r>
              <a:rPr lang="ru-RU" sz="5000" dirty="0" smtClean="0"/>
              <a:t>ОТСУТСТВИЕ </a:t>
            </a:r>
          </a:p>
          <a:p>
            <a:r>
              <a:rPr lang="ru-RU" sz="5000" dirty="0" smtClean="0"/>
              <a:t>ГРАНИЦ </a:t>
            </a:r>
            <a:endParaRPr lang="ru-RU" sz="5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25" y="1005938"/>
            <a:ext cx="1428750" cy="1428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458" y="682171"/>
            <a:ext cx="2002972" cy="30044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798" y="781350"/>
            <a:ext cx="3375890" cy="22497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282" y="3831771"/>
            <a:ext cx="3471148" cy="23077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765" y="4035718"/>
            <a:ext cx="2872806" cy="19122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6686" y="5357063"/>
            <a:ext cx="3976914" cy="95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Им верят, их понимают, им сочувствуют, а большего им и не надо.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53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6686" y="2914952"/>
            <a:ext cx="4920343" cy="2687565"/>
          </a:xfrm>
        </p:spPr>
        <p:txBody>
          <a:bodyPr>
            <a:normAutofit lnSpcReduction="10000"/>
          </a:bodyPr>
          <a:lstStyle/>
          <a:p>
            <a:r>
              <a:rPr lang="ru-RU" sz="5000" dirty="0" smtClean="0"/>
              <a:t>ОДНА </a:t>
            </a:r>
          </a:p>
          <a:p>
            <a:r>
              <a:rPr lang="ru-RU" sz="5000" dirty="0" smtClean="0"/>
              <a:t>БОЛЬШАЯ</a:t>
            </a:r>
          </a:p>
          <a:p>
            <a:r>
              <a:rPr lang="ru-RU" sz="5000" dirty="0" smtClean="0"/>
              <a:t>СЕМЬЯ</a:t>
            </a:r>
            <a:endParaRPr lang="ru-RU" sz="5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25" y="1005938"/>
            <a:ext cx="1428750" cy="14287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665" y="804028"/>
            <a:ext cx="3361563" cy="22270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116" y="696686"/>
            <a:ext cx="2775857" cy="27758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810" y="3164114"/>
            <a:ext cx="2273298" cy="30310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243" y="3627440"/>
            <a:ext cx="2928516" cy="24119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6686" y="5646059"/>
            <a:ext cx="4337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нашем проекте не так много постоянных </a:t>
            </a:r>
            <a:r>
              <a:rPr lang="ru-RU" dirty="0" smtClean="0"/>
              <a:t>участников…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255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6686" y="3031064"/>
            <a:ext cx="4920343" cy="2687565"/>
          </a:xfrm>
        </p:spPr>
        <p:txBody>
          <a:bodyPr>
            <a:normAutofit/>
          </a:bodyPr>
          <a:lstStyle/>
          <a:p>
            <a:r>
              <a:rPr lang="ru-RU" sz="5000" dirty="0" smtClean="0"/>
              <a:t>ДУША</a:t>
            </a:r>
            <a:endParaRPr lang="ru-RU" sz="5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25" y="1005938"/>
            <a:ext cx="1428750" cy="1428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450" y="725714"/>
            <a:ext cx="2111828" cy="28157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82" y="1139370"/>
            <a:ext cx="2987356" cy="19884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0" y="3701142"/>
            <a:ext cx="3467321" cy="23106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5715" y="4093031"/>
            <a:ext cx="63282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…но </a:t>
            </a:r>
            <a:r>
              <a:rPr lang="ru-RU" dirty="0"/>
              <a:t>большую радость и гордость мы испытываем, когда появляются новые, которые загораются это идеей и идут творить добрые дела. Сотни спонсоров и артистов побывали на наших мероприятиях и всегда с большой радостью приходят снова, потому что</a:t>
            </a:r>
            <a:r>
              <a:rPr lang="ru-RU" i="1" dirty="0"/>
              <a:t>: «Мы чувствуем, что у вас есть душа. На ваших праздниках все по-другому, не так, как у других..»</a:t>
            </a:r>
          </a:p>
          <a:p>
            <a:pPr algn="ctr"/>
            <a:r>
              <a:rPr lang="ru-RU" b="1" dirty="0"/>
              <a:t>Нам дорог каждый.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198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87</TotalTime>
  <Words>245</Words>
  <Application>Microsoft Office PowerPoint</Application>
  <PresentationFormat>Широкоэкранный</PresentationFormat>
  <Paragraphs>27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Garamond</vt:lpstr>
      <vt:lpstr>Натуральные материалы</vt:lpstr>
      <vt:lpstr>Волжское городское общественное объединение</vt:lpstr>
      <vt:lpstr>Наш проект это: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Волжское городское общественное объединение</dc:title>
  <dc:creator>Admin</dc:creator>
  <cp:lastModifiedBy>Admin</cp:lastModifiedBy>
  <cp:revision>10</cp:revision>
  <dcterms:created xsi:type="dcterms:W3CDTF">2019-06-05T11:49:15Z</dcterms:created>
  <dcterms:modified xsi:type="dcterms:W3CDTF">2019-06-06T09:28:50Z</dcterms:modified>
</cp:coreProperties>
</file>