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27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63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03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7933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814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270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77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454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41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3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61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10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28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5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72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3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3EC8E-ADB4-47AA-BEAE-19CACF4125D0}" type="datetimeFigureOut">
              <a:rPr lang="ru-RU" smtClean="0"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85FA-8D4B-4E9D-BE2F-8B180CD6B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116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hruk@bk.ru" TargetMode="External"/><Relationship Id="rId2" Type="http://schemas.openxmlformats.org/officeDocument/2006/relationships/hyperlink" Target="mailto:chruk@cap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091" y="387927"/>
            <a:ext cx="11776364" cy="6109855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Полное наименование организации: </a:t>
            </a:r>
            <a:r>
              <a:rPr lang="ru-RU" sz="3600" dirty="0">
                <a:latin typeface="+mn-lt"/>
              </a:rPr>
              <a:t/>
            </a:r>
            <a:br>
              <a:rPr lang="ru-RU" sz="3600" dirty="0">
                <a:latin typeface="+mn-lt"/>
              </a:rPr>
            </a:br>
            <a:r>
              <a:rPr lang="ru-RU" sz="3600" dirty="0">
                <a:latin typeface="+mn-lt"/>
              </a:rPr>
              <a:t>Бюджетное профессиональное образовательное учреждение Чувашской Республики «Чувашское республиканское училище культуры (техникум)» Министерства культуры, по делам национальностей и архивного дела Чувашской Республики.</a:t>
            </a:r>
            <a:br>
              <a:rPr lang="ru-RU" sz="3600" dirty="0">
                <a:latin typeface="+mn-lt"/>
              </a:rPr>
            </a:b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Название </a:t>
            </a:r>
            <a:r>
              <a:rPr lang="ru-RU" sz="3600" b="1" dirty="0">
                <a:latin typeface="+mn-lt"/>
              </a:rPr>
              <a:t>инициативы:</a:t>
            </a:r>
            <a:r>
              <a:rPr lang="ru-RU" sz="3600" dirty="0">
                <a:latin typeface="+mn-lt"/>
              </a:rPr>
              <a:t/>
            </a:r>
            <a:br>
              <a:rPr lang="ru-RU" sz="3600" dirty="0">
                <a:latin typeface="+mn-lt"/>
              </a:rPr>
            </a:br>
            <a:r>
              <a:rPr lang="ru-RU" sz="3600" dirty="0" smtClean="0">
                <a:latin typeface="+mn-lt"/>
              </a:rPr>
              <a:t>«Открытый </a:t>
            </a:r>
            <a:r>
              <a:rPr lang="ru-RU" sz="3600" dirty="0">
                <a:latin typeface="+mn-lt"/>
              </a:rPr>
              <a:t>республиканский фестиваль – конкурс художественного творчества сельской молодежи «Вдохновение».</a:t>
            </a:r>
            <a:br>
              <a:rPr lang="ru-RU" sz="3600" dirty="0">
                <a:latin typeface="+mn-lt"/>
              </a:rPr>
            </a:b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758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 err="1" smtClean="0"/>
              <a:t>Сведения</a:t>
            </a:r>
            <a:r>
              <a:rPr lang="en-US" dirty="0" smtClean="0"/>
              <a:t> </a:t>
            </a:r>
            <a:r>
              <a:rPr lang="en-US" dirty="0" err="1" smtClean="0"/>
              <a:t>об</a:t>
            </a:r>
            <a:r>
              <a:rPr lang="en-US" dirty="0" smtClean="0"/>
              <a:t> </a:t>
            </a:r>
            <a:r>
              <a:rPr lang="en-US" dirty="0" err="1" smtClean="0"/>
              <a:t>организации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ОГРН организации – заявителя: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1022101288505</a:t>
            </a:r>
          </a:p>
          <a:p>
            <a:pPr marL="0" indent="0">
              <a:buNone/>
            </a:pPr>
            <a:r>
              <a:rPr lang="ru-RU" sz="2000" b="1" dirty="0" smtClean="0"/>
              <a:t>Фактический адрес: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428023, Российская Федерация, Чувашская Республика, г. Чебоксары, улица Энтузиастов, д.26.</a:t>
            </a:r>
          </a:p>
          <a:p>
            <a:pPr marL="0" indent="0">
              <a:buNone/>
            </a:pPr>
            <a:r>
              <a:rPr lang="ru-RU" sz="2000" b="1" dirty="0" smtClean="0"/>
              <a:t>Юридический адрес: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428023, Российская Федерация, Чувашская Республика, г. Чебоксары, улица Энтузиастов, д.26.</a:t>
            </a:r>
          </a:p>
          <a:p>
            <a:pPr marL="0" indent="0">
              <a:buNone/>
            </a:pPr>
            <a:r>
              <a:rPr lang="ru-RU" sz="2000" b="1" dirty="0" smtClean="0"/>
              <a:t>Контактный телефон: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+7 (8352) 33 – 02 – 43 (приемная);</a:t>
            </a:r>
          </a:p>
          <a:p>
            <a:pPr marL="0" indent="0">
              <a:buNone/>
            </a:pPr>
            <a:r>
              <a:rPr lang="ru-RU" sz="2000" dirty="0" smtClean="0"/>
              <a:t>89278437189 (директор).</a:t>
            </a:r>
          </a:p>
          <a:p>
            <a:pPr marL="0" indent="0">
              <a:buNone/>
            </a:pPr>
            <a:r>
              <a:rPr lang="ru-RU" sz="2000" b="1" dirty="0" smtClean="0"/>
              <a:t>Электронная почта: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u="sng" dirty="0" smtClean="0">
                <a:hlinkClick r:id="rId2"/>
              </a:rPr>
              <a:t>chruk@cap.ru</a:t>
            </a:r>
            <a:r>
              <a:rPr lang="ru-RU" sz="2000" dirty="0" smtClean="0"/>
              <a:t>,  </a:t>
            </a:r>
            <a:r>
              <a:rPr lang="ru-RU" sz="2000" u="sng" dirty="0" smtClean="0">
                <a:hlinkClick r:id="rId3"/>
              </a:rPr>
              <a:t>chruk@bk.ru</a:t>
            </a:r>
            <a:r>
              <a:rPr lang="ru-RU" sz="2000" dirty="0" smtClean="0"/>
              <a:t>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619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цели и задачи инициативы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/>
              <a:t>выявление </a:t>
            </a:r>
            <a:r>
              <a:rPr lang="ru-RU" dirty="0"/>
              <a:t>и поддержка талантливых исполнителей из числа сельской молодежи, развитие их творческого потенциала;</a:t>
            </a:r>
          </a:p>
          <a:p>
            <a:pPr marL="0" lvl="0" indent="0">
              <a:buNone/>
            </a:pPr>
            <a:r>
              <a:rPr lang="ru-RU" dirty="0"/>
              <a:t>сохранение и развитие исполнительских традиций самодеятельного художественного творчества;</a:t>
            </a:r>
          </a:p>
          <a:p>
            <a:pPr marL="0" lvl="0" indent="0">
              <a:buNone/>
            </a:pPr>
            <a:r>
              <a:rPr lang="ru-RU" dirty="0"/>
              <a:t>развитие и укрепление профессиональных и культурных связей с творческими коллективами республики.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304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8818" y="689552"/>
            <a:ext cx="10515600" cy="49908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Фестиваль-конкурс «Вдохновение» пользуется большой популярностью в среде сельской творческой молодежи Чувашии. Подготовку и проведение фестиваля-конкурса осуществляет организационный комитет и администрация Чувашского республиканского училища культуры при содействии управлений (отделов) культуры и образования районов Чувашской Республики. Учредитель конкурса – Министерство культуры, по делам национальностей и архивного дела Чувашской республики. В составе жюри фестиваля — деятели культуры и искусства Чувашии, ведущие специалисты разных жанров художественного творчества, преподаватели творческих учебных заведений.</a:t>
            </a:r>
          </a:p>
          <a:p>
            <a:pPr marL="0" indent="0" algn="just">
              <a:buNone/>
            </a:pPr>
            <a:r>
              <a:rPr lang="ru-RU" dirty="0"/>
              <a:t>Главной целью фестиваля-конкурса является выявление и поддержка молодых дарований, талантливых исполнителей из числа сельской молодежи, развитие их творческого потенциала.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6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011382"/>
            <a:ext cx="10979727" cy="4475018"/>
          </a:xfrm>
        </p:spPr>
        <p:txBody>
          <a:bodyPr>
            <a:normAutofit/>
          </a:bodyPr>
          <a:lstStyle/>
          <a:p>
            <a:r>
              <a:rPr lang="ru-RU" dirty="0"/>
              <a:t>Всего в </a:t>
            </a:r>
            <a:r>
              <a:rPr lang="en-US" dirty="0"/>
              <a:t>I</a:t>
            </a:r>
            <a:r>
              <a:rPr lang="ru-RU" dirty="0"/>
              <a:t> - </a:t>
            </a:r>
            <a:r>
              <a:rPr lang="en-US" dirty="0"/>
              <a:t>XI</a:t>
            </a:r>
            <a:r>
              <a:rPr lang="ru-RU" dirty="0"/>
              <a:t> фестивалях-конкурсах художественного творчества сельской молодежи «Вдохновение» (2007 - 2017 </a:t>
            </a:r>
            <a:r>
              <a:rPr lang="ru-RU" dirty="0" err="1"/>
              <a:t>г.г</a:t>
            </a:r>
            <a:r>
              <a:rPr lang="ru-RU" dirty="0"/>
              <a:t>.) приняли участие 705 коллективов и 1017 отдельных исполнителей общей численностью 8020 человек с районов и малых городов Чувашской Республики: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60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777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984232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24</TotalTime>
  <Words>264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Контур</vt:lpstr>
      <vt:lpstr>Полное наименование организации:  Бюджетное профессиональное образовательное учреждение Чувашской Республики «Чувашское республиканское училище культуры (техникум)» Министерства культуры, по делам национальностей и архивного дела Чувашской Республики.  Название инициативы: «Открытый республиканский фестиваль – конкурс художественного творчества сельской молодежи «Вдохновение». </vt:lpstr>
      <vt:lpstr>Сведения об организации. </vt:lpstr>
      <vt:lpstr>Основные цели и задачи инициативы  </vt:lpstr>
      <vt:lpstr>Презентация PowerPoint</vt:lpstr>
      <vt:lpstr>Всего в I - XI фестивалях-конкурсах художественного творчества сельской молодежи «Вдохновение» (2007 - 2017 г.г.) приняли участие 705 коллективов и 1017 отдельных исполнителей общей численностью 8020 человек с районов и малых городов Чувашской Республики: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Полное наименование организации:  Бюджетное профессиональное образовательное учреждение Чувашской Республики «Чувашское республиканское училище культуры (техникум)» Министерства культуры, по делам национальностей и архивного дела Чувашской Республики. Название инициативы: «XII Открытый республиканский фестиваль – конкурс художественного творчества сельской молодежи «Вдохновение». </dc:title>
  <dc:creator>Kiselev</dc:creator>
  <cp:lastModifiedBy>Kiselev</cp:lastModifiedBy>
  <cp:revision>2</cp:revision>
  <dcterms:created xsi:type="dcterms:W3CDTF">2018-06-25T06:07:24Z</dcterms:created>
  <dcterms:modified xsi:type="dcterms:W3CDTF">2018-06-25T06:32:11Z</dcterms:modified>
</cp:coreProperties>
</file>