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6832420998435996"/>
                  <c:y val="-0.25833852735760054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2000" dirty="0">
                        <a:solidFill>
                          <a:schemeClr val="bg1"/>
                        </a:solidFill>
                      </a:rPr>
                      <a:t>Имеется; 15550; 72%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070549513799167"/>
                  <c:y val="0.11435240717133124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Лист1!$F$3:$G$3</c:f>
              <c:strCache>
                <c:ptCount val="2"/>
                <c:pt idx="0">
                  <c:v>Имеется</c:v>
                </c:pt>
                <c:pt idx="1">
                  <c:v>Требуется</c:v>
                </c:pt>
              </c:strCache>
            </c:strRef>
          </c:cat>
          <c:val>
            <c:numRef>
              <c:f>Лист1!$F$15:$G$15</c:f>
              <c:numCache>
                <c:formatCode>General</c:formatCode>
                <c:ptCount val="2"/>
                <c:pt idx="0">
                  <c:v>15550</c:v>
                </c:pt>
                <c:pt idx="1">
                  <c:v>5900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iger089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398383" cy="17281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Игровая программа для детей «Веселый двор»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5568" y="4005064"/>
            <a:ext cx="3888432" cy="122413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Руководитель проекта: </a:t>
            </a:r>
            <a:r>
              <a:rPr lang="ru-RU" sz="2400" dirty="0" err="1" smtClean="0">
                <a:solidFill>
                  <a:schemeClr val="tx1"/>
                </a:solidFill>
              </a:rPr>
              <a:t>Фалалеева</a:t>
            </a:r>
            <a:r>
              <a:rPr lang="ru-RU" sz="2400" dirty="0" smtClean="0">
                <a:solidFill>
                  <a:schemeClr val="tx1"/>
                </a:solidFill>
              </a:rPr>
              <a:t> В.С.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E-mail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falaleeva-99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@mail.ru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Антикризисный план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41429"/>
              </p:ext>
            </p:extLst>
          </p:nvPr>
        </p:nvGraphicFramePr>
        <p:xfrm>
          <a:off x="1259632" y="1484784"/>
          <a:ext cx="6912768" cy="365434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456384"/>
                <a:gridCol w="3456384"/>
              </a:tblGrid>
              <a:tr h="63682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Риски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Решения</a:t>
                      </a:r>
                      <a:endParaRPr lang="ru-RU" sz="2800" dirty="0"/>
                    </a:p>
                  </a:txBody>
                  <a:tcPr/>
                </a:tc>
              </a:tr>
              <a:tr h="63682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Плохая погода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Перенос игровой программы на воскресение следующей недели</a:t>
                      </a:r>
                      <a:endParaRPr lang="ru-RU" sz="2000" dirty="0"/>
                    </a:p>
                  </a:txBody>
                  <a:tcPr/>
                </a:tc>
              </a:tr>
              <a:tr h="63682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Невыдача гранта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Проведение мероприятия без выдачи призов</a:t>
                      </a:r>
                      <a:endParaRPr lang="ru-RU" sz="2000" dirty="0"/>
                    </a:p>
                  </a:txBody>
                  <a:tcPr/>
                </a:tc>
              </a:tr>
              <a:tr h="63682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Нехватка волонтёров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smtClean="0"/>
                        <a:t>Привлечение </a:t>
                      </a:r>
                      <a:r>
                        <a:rPr lang="ru-RU" sz="2000" dirty="0" smtClean="0"/>
                        <a:t>волонтёров из других организаций, например, из волонтёрской группы «Вектор»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9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Актуальность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Поселок Железнодорожников один из удаленных районов муниципального образования г. Ноябрьска. </a:t>
            </a:r>
          </a:p>
          <a:p>
            <a:pPr marL="0" indent="0">
              <a:buNone/>
            </a:pPr>
            <a:r>
              <a:rPr lang="ru-RU" dirty="0"/>
              <a:t>Массовых мероприятий с детьми на свежем воздухе проводится крайне мало. И чтобы участвовать в подобных игровых программах им приходится преодолевать более 15 км. на общественном транспорте.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22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848872" cy="45365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Современные дети мало времени проводят на улице по различным причинам, в том числе, не знают, чем себя занять. Они почти не знакомы с дворовыми играми советских времен, в которые играли их родители.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Целевая группа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7488832" cy="22322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800" b="1" i="1" dirty="0" smtClean="0"/>
              <a:t>Дети от 4 до 12 лет, проживающие в пос. Железнодорожников </a:t>
            </a:r>
            <a:r>
              <a:rPr lang="ru-RU" sz="4800" b="1" i="1" dirty="0" err="1" smtClean="0"/>
              <a:t>г.Ноябрьск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9894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Цель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Провести игры на свежем воздухе для детей, </a:t>
            </a:r>
            <a:r>
              <a:rPr lang="ru-RU" sz="4000" dirty="0"/>
              <a:t>проживающих в </a:t>
            </a:r>
            <a:r>
              <a:rPr lang="ru-RU" sz="4000" dirty="0" smtClean="0"/>
              <a:t>посёлке Железнодорожников, </a:t>
            </a:r>
            <a:r>
              <a:rPr lang="ru-RU" sz="4000" dirty="0"/>
              <a:t>в которые играли их </a:t>
            </a:r>
            <a:r>
              <a:rPr lang="ru-RU" sz="4000" dirty="0" smtClean="0"/>
              <a:t>родители.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Задачи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704856" cy="4205064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Научить детей уличным играм советского периода через проведение игровой программы 21 мая 2017г.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Пропаганда ЗОЖ через подвижные игры на свежем воздухе.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Создать праздничную атмосферу с помощью оформления места проведения, праздничных атрибутов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3057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План реализации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17317"/>
              </p:ext>
            </p:extLst>
          </p:nvPr>
        </p:nvGraphicFramePr>
        <p:xfrm>
          <a:off x="251521" y="1124743"/>
          <a:ext cx="8568951" cy="536295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7401"/>
                <a:gridCol w="3890551"/>
                <a:gridCol w="2140064"/>
                <a:gridCol w="2140935"/>
              </a:tblGrid>
              <a:tr h="3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 (Задача)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(дд.мм.гг)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Ответственныйе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40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Осмотр территории, определение места проведения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17.04.17-18.04.17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Фалалеева, Бельш, Бабушкин, Сульжук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06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Разработка сценария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19.04.17-25.04.17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Сульжук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7102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Заключение соглашений о сотрудничестве с учреждениями: Ровесник, Дворец молодёжи, Кадет, центр Доверие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19.04.17-30.04.17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Бельш</a:t>
                      </a:r>
                      <a:r>
                        <a:rPr lang="ru-RU" sz="1800" dirty="0">
                          <a:effectLst/>
                        </a:rPr>
                        <a:t>, Бабушкин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06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Репетиции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15.05.17, 18.05.17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Бельш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06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Покупка призов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19.05.17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Куфтерин, Алиев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40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Промо-акция «Все </a:t>
                      </a:r>
                      <a:r>
                        <a:rPr lang="ru-RU" sz="1800" dirty="0" smtClean="0">
                          <a:effectLst/>
                        </a:rPr>
                        <a:t>во двор!»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20.05.17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Фалалеева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Бельш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Сульжук</a:t>
                      </a:r>
                      <a:r>
                        <a:rPr lang="ru-RU" sz="1800" dirty="0">
                          <a:effectLst/>
                        </a:rPr>
                        <a:t>, Бабушкин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06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Проведение игровой программы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21.05.17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Бабушкин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40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Размещение фотоотчета на сайте </a:t>
                      </a:r>
                      <a:r>
                        <a:rPr lang="ru-RU" sz="1800" dirty="0" smtClean="0">
                          <a:effectLst/>
                        </a:rPr>
                        <a:t>«Деловая молодёжь Ямала»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22.05.17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Безбородова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4401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Подготовка отчёта по реализации гранта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25.05.17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Бабушкин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7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Ожидаемый результат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410617"/>
              </p:ext>
            </p:extLst>
          </p:nvPr>
        </p:nvGraphicFramePr>
        <p:xfrm>
          <a:off x="971600" y="1412776"/>
          <a:ext cx="7416824" cy="3855720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2107941"/>
                <a:gridCol w="5308883"/>
              </a:tblGrid>
              <a:tr h="1509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Количественные показатели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</a:rPr>
                        <a:t>Будут </a:t>
                      </a:r>
                      <a:r>
                        <a:rPr lang="ru-RU" sz="2000" dirty="0">
                          <a:effectLst/>
                        </a:rPr>
                        <a:t>подготовлены 10 волонтёров для проведения игровой программы «Веселый двор</a:t>
                      </a:r>
                      <a:r>
                        <a:rPr lang="ru-RU" sz="2000" dirty="0" smtClean="0">
                          <a:effectLst/>
                        </a:rPr>
                        <a:t>».</a:t>
                      </a:r>
                      <a:endParaRPr lang="ru-RU" sz="2000" dirty="0">
                        <a:effectLst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effectLst/>
                        </a:rPr>
                        <a:t>Предположительное </a:t>
                      </a:r>
                      <a:r>
                        <a:rPr lang="ru-RU" sz="2000" dirty="0">
                          <a:effectLst/>
                        </a:rPr>
                        <a:t>количество детей 50 </a:t>
                      </a:r>
                      <a:r>
                        <a:rPr lang="ru-RU" sz="2000" dirty="0" smtClean="0">
                          <a:effectLst/>
                        </a:rPr>
                        <a:t>человек + родители.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Качественные показатели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Дети научатся играть в несправедливо забытые интересные дворовые игры из советского прошлого.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У детей появится интерес больше проводить времени на улице.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Дети будут заняты полезным </a:t>
                      </a:r>
                      <a:r>
                        <a:rPr lang="ru-RU" sz="2000" dirty="0" smtClean="0">
                          <a:effectLst/>
                        </a:rPr>
                        <a:t>делом.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8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Смета расходов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464914"/>
              </p:ext>
            </p:extLst>
          </p:nvPr>
        </p:nvGraphicFramePr>
        <p:xfrm>
          <a:off x="1403648" y="1412776"/>
          <a:ext cx="65882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98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384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Игровая программа для детей «Веселый двор»</vt:lpstr>
      <vt:lpstr>Актуальность проекта</vt:lpstr>
      <vt:lpstr>Проблема</vt:lpstr>
      <vt:lpstr>Целевая группа</vt:lpstr>
      <vt:lpstr>Цель</vt:lpstr>
      <vt:lpstr>Задачи</vt:lpstr>
      <vt:lpstr>План реализации</vt:lpstr>
      <vt:lpstr>Ожидаемый результат</vt:lpstr>
      <vt:lpstr>Смета расходов</vt:lpstr>
      <vt:lpstr>Антикризисный план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программа на свежем воздухе для детей 4-12 лет, проживающих в посёлке Железнодорожников г.Ноябрьск «Веселый двор»</dc:title>
  <dc:creator>Вика</dc:creator>
  <cp:lastModifiedBy>Белыш Екатерина</cp:lastModifiedBy>
  <cp:revision>31</cp:revision>
  <dcterms:created xsi:type="dcterms:W3CDTF">2016-11-28T12:27:59Z</dcterms:created>
  <dcterms:modified xsi:type="dcterms:W3CDTF">2018-02-07T10:57:57Z</dcterms:modified>
</cp:coreProperties>
</file>