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6" r:id="rId9"/>
    <p:sldId id="262" r:id="rId10"/>
    <p:sldId id="268" r:id="rId11"/>
    <p:sldId id="264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5FFED3-1B71-4239-828C-2FE45F6E5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BE20A-F7DF-4EA2-AF70-A30E6B56E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FAF54-5C32-4549-969F-712B2A1FB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99A5C-AE3A-4489-9A9E-74DC500EC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4B69F5-4D6B-4B22-BFCE-F5FCB6669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29CD1-49F6-4847-943F-C19E0E28D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C15-F338-44BD-B226-C874B9F15B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9A7EF-17E5-4656-9A1F-2C3477847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120C7-8D27-45C0-A87C-DD9490F7A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F037-981C-4F27-8BCA-54989FADD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A8F91D-6429-44FC-8E37-CC697CA22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B0B5FF-9195-4787-AF78-98EE3EE8D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png"/><Relationship Id="rId2" Type="http://schemas.openxmlformats.org/officeDocument/2006/relationships/image" Target="../media/image68.jpe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8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3.jpe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prudkov\AppData\Local\Temp\batF609.tmp\pOihzzroamM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1524000"/>
            <a:ext cx="15667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rudkov\AppData\Local\Temp\batF609.tmp\dQU70YCwk-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087658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по гиревому спорту</a:t>
            </a:r>
            <a:endParaRPr lang="ru-RU" dirty="0"/>
          </a:p>
        </p:txBody>
      </p:sp>
      <p:pic>
        <p:nvPicPr>
          <p:cNvPr id="1028" name="Picture 4" descr="C:\Users\prudkov\AppData\Local\Temp\batF609.tmp\4kuyJ8leqa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600" y="3379710"/>
            <a:ext cx="15667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udkov\AppData\Local\Temp\batF609.tmp\7NxJfTsRwhM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5087658"/>
            <a:ext cx="15667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dkov\AppData\Local\Temp\batF609.tmp\BQb-ynCrEJ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79710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udkov\AppData\Local\Temp\batF609.tmp\r5zOZHfqNf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379710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rudkov\AppData\Local\Temp\batF609.tmp\uVaQcTWMNc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71" y="1524000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rudkov\AppData\Local\Temp\batF609.tmp\3bwa2p70Xdk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71" y="5087658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rudkov\AppData\Local\Temp\batF609.tmp\q5xPq_N7sSM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395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rudkov\AppData\Local\Temp\batF609.tmp\Q-GpCQiqF1I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1524000"/>
            <a:ext cx="129981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rudkov\AppData\Local\Temp\batF609.tmp\RaYWDNIuEu8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471" y="3379710"/>
            <a:ext cx="129981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prudkov\AppData\Local\Temp\batF609.tmp\ac_91vDgoWo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984" y="5090589"/>
            <a:ext cx="129981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3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Кубок города по подтягиванию</a:t>
            </a:r>
          </a:p>
        </p:txBody>
      </p:sp>
      <p:pic>
        <p:nvPicPr>
          <p:cNvPr id="10243" name="Picture 3" descr="C:\Users\prudkov\Desktop\c5MIAP5spT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3415794"/>
            <a:ext cx="2358640" cy="33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rudkov\Desktop\xklNxzZ0o7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87125"/>
            <a:ext cx="1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rudkov\Desktop\rw-gE4pwMu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834" y="3415794"/>
            <a:ext cx="2227256" cy="33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rudkov\Desktop\479IKC2ivt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9" y="1487125"/>
            <a:ext cx="10807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rudkov\Desktop\m8EEDQeSlmU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127" y="1487125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prudkov\Desktop\ya-MlaJguW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663" y="1487125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prudkov\Desktop\55iTkSOHXq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6" y="5312321"/>
            <a:ext cx="21595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prudkov\Desktop\XLZUe9ljtlQ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5316594"/>
            <a:ext cx="17554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prudkov\Desktop\5dgVkC4c5gY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409" y="3411437"/>
            <a:ext cx="367987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Пробег памяти М.Ф. Решетнева</a:t>
            </a:r>
          </a:p>
        </p:txBody>
      </p:sp>
      <p:pic>
        <p:nvPicPr>
          <p:cNvPr id="3" name="Picture 10" descr="C:\Users\prudkov\AppData\Local\Temp\bat9F8.tmp\5yS25-ml5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prudkov\AppData\Local\Temp\bat9F8.tmp\QeBCWkfboF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400" y="3134170"/>
            <a:ext cx="14232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C:\Users\prudkov\AppData\Local\Temp\bat9F8.tmp\rFPqe8wii4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3134170"/>
            <a:ext cx="1422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C:\Users\prudkov\AppData\Local\Temp\bat9F8.tmp\IiiFhztWNw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800" y="1600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C:\Users\prudkov\AppData\Local\Temp\bat9F8.tmp\x1ch5YzqCnI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C:\Users\prudkov\AppData\Local\Temp\bat9F8.tmp\9eY5SmjI7R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32970"/>
            <a:ext cx="14232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C:\Users\prudkov\AppData\Local\Temp\bat9F8.tmp\sGpPgW4PsXI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C:\Users\prudkov\AppData\Local\Temp\bat9F8.tmp\QMNF2r_cDdM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800" y="5334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C:\Users\prudkov\AppData\Local\Temp\bat9F8.tmp\dA7DGTClJj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600" y="1600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prudkov\AppData\Local\Temp\bat9F8.tmp\oAkFzHasZfw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132970"/>
            <a:ext cx="14232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rudkov\AppData\Local\Temp\batBAC4.tmp\5G1t4NEmq_o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581" y="3132970"/>
            <a:ext cx="14232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rudkov\AppData\Local\Temp\batBAC4.tmp\LbZ9n97Fw1g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rudkov\AppData\Local\Temp\batBAC4.tmp\aTx30VhRim0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134170"/>
            <a:ext cx="1423200" cy="21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rudkov\AppData\Local\Temp\batBAC4.tmp\gUpStRffMtg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600" y="5334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:\МИХАИЛ\СПОРТ, ТУРИЗМ, ЗДОРОВЬЕ\СПОРТ\2016\БЕГ\2016.11.13 Полумарафон Решетнева\Статистика ПМР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91600"/>
            <a:ext cx="166599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I:\МИХАИЛ\СПОРТ, ТУРИЗМ, ЗДОРОВЬЕ\СПОРТ\2016\БЕГ\2016.11.13 Полумарафон Решетнева\Статистика ПМР 2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76" y="291600"/>
            <a:ext cx="166599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Планы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/>
              <a:t>Продолжать активную деятельность,</a:t>
            </a:r>
          </a:p>
          <a:p>
            <a:pPr marL="342900" indent="-342900">
              <a:buFontTx/>
              <a:buChar char="-"/>
            </a:pPr>
            <a:r>
              <a:rPr lang="ru-RU" dirty="0" err="1" smtClean="0"/>
              <a:t>Ребрендинг</a:t>
            </a:r>
            <a:r>
              <a:rPr lang="ru-RU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Выпуск журнала в бумажном виде,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Расширение команды,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Совместный проект с Советом молодых специалистов «Спортивный тест-драйв»,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Совместные проекты с Парком Культуры и отдыха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9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Печатные выпуски журнала</a:t>
            </a:r>
          </a:p>
        </p:txBody>
      </p:sp>
      <p:pic>
        <p:nvPicPr>
          <p:cNvPr id="3075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9875"/>
            <a:ext cx="23034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463" y="3186113"/>
            <a:ext cx="23034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Documents and Settings\Admin\Рабочий стол\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5" y="1828800"/>
            <a:ext cx="23034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:\Documents and Settings\Admin\Рабочий стол\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733800"/>
            <a:ext cx="22336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Admin\YandexDisk-journal@молния26.рф\Скриншоты\2017-01-19_23-07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Страничка журнала в ВК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Тематические недели</a:t>
            </a:r>
          </a:p>
        </p:txBody>
      </p:sp>
      <p:pic>
        <p:nvPicPr>
          <p:cNvPr id="11267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195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prudkov\AppData\Local\Temp\batC64F.tmp\qcmRpKak3Q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320000" cy="12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rudkov\AppData\Local\Temp\batC64F.tmp\zrK4SDbyok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320000" cy="12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prudkov\AppData\Local\Temp\batC64F.tmp\tC1-3OwH38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587" y="5433225"/>
            <a:ext cx="4320000" cy="12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prudkov\AppData\Local\Temp\batC64F.tmp\FCyncLt79i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66" y="5431537"/>
            <a:ext cx="4320000" cy="12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prudkov\AppData\Local\Temp\batC64F.tmp\H8qwSGXFfc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20000" cy="12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5600" cy="1371600"/>
          </a:xfrm>
        </p:spPr>
        <p:txBody>
          <a:bodyPr>
            <a:noAutofit/>
          </a:bodyPr>
          <a:lstStyle/>
          <a:p>
            <a:r>
              <a:rPr lang="ru-RU" altLang="ru-RU" dirty="0" smtClean="0"/>
              <a:t>Конкурс спортивных </a:t>
            </a:r>
            <a:r>
              <a:rPr lang="ru-RU" altLang="ru-RU" dirty="0" err="1" smtClean="0"/>
              <a:t>кричалок</a:t>
            </a:r>
            <a:endParaRPr lang="ru-RU" altLang="ru-RU" dirty="0" smtClean="0"/>
          </a:p>
        </p:txBody>
      </p:sp>
      <p:pic>
        <p:nvPicPr>
          <p:cNvPr id="5123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2700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Documents and Settings\Admin\Рабочий стол\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428750"/>
            <a:ext cx="26193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94100"/>
            <a:ext cx="2700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Documents and Settings\Admin\Рабочий стол\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3257550"/>
            <a:ext cx="2308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Admin\Рабочий стол\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524000"/>
            <a:ext cx="31194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Documents and Settings\Admin\Рабочий стол\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35113"/>
            <a:ext cx="1755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Documents and Settings\Admin\Рабочий стол\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4213225"/>
            <a:ext cx="4162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Documents and Settings\Admin\Рабочий стол\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971800"/>
            <a:ext cx="12144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Documents and Settings\Admin\Рабочий стол\4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35113"/>
            <a:ext cx="31575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213225"/>
            <a:ext cx="4165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Мой маленький уголок славы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Конкурс новогодних </a:t>
            </a:r>
            <a:r>
              <a:rPr lang="ru-RU" altLang="ru-RU" dirty="0" err="1" smtClean="0"/>
              <a:t>селфи</a:t>
            </a:r>
            <a:r>
              <a:rPr lang="ru-RU" altLang="ru-RU" dirty="0" smtClean="0"/>
              <a:t> (костюмов)</a:t>
            </a:r>
          </a:p>
        </p:txBody>
      </p:sp>
      <p:pic>
        <p:nvPicPr>
          <p:cNvPr id="7171" name="Picture 2" descr="C:\Documents and Settings\Admin\Рабочий стол\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41788"/>
            <a:ext cx="39592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Documents and Settings\Admin\Рабочий стол\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59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Documents and Settings\Admin\Рабочий стол\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447800"/>
            <a:ext cx="3959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Documents and Settings\Admin\Рабочий стол\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4141788"/>
            <a:ext cx="39592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43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«Народный Репортер»</a:t>
            </a:r>
            <a:endParaRPr lang="ru-RU" dirty="0"/>
          </a:p>
        </p:txBody>
      </p:sp>
      <p:pic>
        <p:nvPicPr>
          <p:cNvPr id="12290" name="Picture 2" descr="I:\МИХАИЛ\СВОЁ\Журнал\Гранты\Народный Репортер 2016\narodny_repor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47456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rudkov\AppData\Local\Temp\bat4489.tmp\htFNoMa5Sw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011" y="2700081"/>
            <a:ext cx="1575389" cy="21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rudkov\AppData\Local\Temp\bat4489.tmp\Gyh-7qtdZ1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03700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prudkov\AppData\Local\Temp\bat4489.tmp\Z3OOZpVZ3d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0299" y="3360600"/>
            <a:ext cx="21637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prudkov\AppData\Local\Temp\bat4489.tmp\-zxeVQs3Xww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400" y="503700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prudkov\AppData\Local\Temp\bat4489.tmp\yZMidYEEU3w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3360600"/>
            <a:ext cx="215759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prudkov\AppData\Local\Temp\bat4489.tmp\xOidM9YjZrA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1684200"/>
            <a:ext cx="21955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prudkov\AppData\Local\Temp\bat4489.tmp\mEpOGQ99A00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677" y="1684200"/>
            <a:ext cx="21291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prudkov\AppData\Local\Temp\bat4489.tmp\Nx0l0Tg-6KM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800" y="503700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7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Пробег «День космонавтики»</a:t>
            </a:r>
          </a:p>
        </p:txBody>
      </p:sp>
      <p:pic>
        <p:nvPicPr>
          <p:cNvPr id="8195" name="Picture 3" descr="I:\МИХАИЛ\СПОРТ, ТУРИЗМ, ЗДОРОВЬЕ\СПОРТ\2016\БЕГ\2016.04.16 День космонавтики\Статистика ДК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06" y="291600"/>
            <a:ext cx="16520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МИХАИЛ\СПОРТ, ТУРИЗМ, ЗДОРОВЬЕ\СПОРТ\2016\БЕГ\2016.04.16 День космонавтики\Статистика ДК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91600"/>
            <a:ext cx="16520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rudkov\AppData\Local\Temp\bat9F8.tmp\5119Kb6_y3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34" y="1507570"/>
            <a:ext cx="32412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rudkov\AppData\Local\Temp\bat9F8.tmp\zETXVE4jAS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063" y="3821492"/>
            <a:ext cx="1906137" cy="28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prudkov\AppData\Local\Temp\bat9F8.tmp\W9bS6EwKGe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56" y="3821492"/>
            <a:ext cx="1906137" cy="28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prudkov\AppData\Local\Temp\bat9F8.tmp\fBAtEGJBgt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806" y="1507570"/>
            <a:ext cx="143859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prudkov\AppData\Local\Temp\bat9F8.tmp\9Wg8IobuTSU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06" y="1507570"/>
            <a:ext cx="143859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prudkov\AppData\Local\Temp\bat9F8.tmp\br45mFz_pr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006" y="1507570"/>
            <a:ext cx="143859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prudkov\AppData\Local\Temp\bat9F8.tmp\1n0heXF_DjM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23199"/>
            <a:ext cx="1905000" cy="28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prudkov\AppData\Local\Temp\bat9F8.tmp\9QEnMSn3Iaw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663" y="3821492"/>
            <a:ext cx="1906137" cy="28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609</TotalTime>
  <Words>75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Презентация PowerPoint</vt:lpstr>
      <vt:lpstr>Печатные выпуски журнала</vt:lpstr>
      <vt:lpstr>Страничка журнала в ВК</vt:lpstr>
      <vt:lpstr>Тематические недели</vt:lpstr>
      <vt:lpstr>Конкурс спортивных кричалок</vt:lpstr>
      <vt:lpstr>Мой маленький уголок славы</vt:lpstr>
      <vt:lpstr>Конкурс новогодних селфи (костюмов)</vt:lpstr>
      <vt:lpstr>Конкурс  «Народный Репортер»</vt:lpstr>
      <vt:lpstr>Пробег «День космонавтики»</vt:lpstr>
      <vt:lpstr>Соревнования по гиревому спорту</vt:lpstr>
      <vt:lpstr>Кубок города по подтягиванию</vt:lpstr>
      <vt:lpstr>Пробег памяти М.Ф. Решетнева</vt:lpstr>
      <vt:lpstr>Наши Планы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Прудков Михаил</dc:creator>
  <cp:lastModifiedBy>Admin</cp:lastModifiedBy>
  <cp:revision>29</cp:revision>
  <cp:lastPrinted>1601-01-01T00:00:00Z</cp:lastPrinted>
  <dcterms:created xsi:type="dcterms:W3CDTF">1601-01-01T00:00:00Z</dcterms:created>
  <dcterms:modified xsi:type="dcterms:W3CDTF">2018-08-15T18:40:07Z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