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876" autoAdjust="0"/>
    <p:restoredTop sz="92832" autoAdjust="0"/>
  </p:normalViewPr>
  <p:slideViewPr>
    <p:cSldViewPr>
      <p:cViewPr varScale="1">
        <p:scale>
          <a:sx n="46" d="100"/>
          <a:sy n="46" d="100"/>
        </p:scale>
        <p:origin x="-9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C558-29A5-4330-9CDA-134B751FC75E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8157-C0B3-4272-9CA1-94BA04CB5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Вечная память героям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0"/>
            <a:ext cx="6786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Управление образования и </a:t>
            </a:r>
            <a:r>
              <a:rPr lang="ru-RU" dirty="0" smtClean="0"/>
              <a:t>молодёжной политики </a:t>
            </a:r>
            <a:endParaRPr lang="ru-RU" dirty="0"/>
          </a:p>
          <a:p>
            <a:pPr algn="ctr"/>
            <a:r>
              <a:rPr lang="ru-RU" dirty="0"/>
              <a:t> городского округа город Чкаловск </a:t>
            </a:r>
          </a:p>
          <a:p>
            <a:pPr algn="ctr"/>
            <a:r>
              <a:rPr lang="ru-RU" dirty="0"/>
              <a:t>Нижегородской области</a:t>
            </a:r>
          </a:p>
          <a:p>
            <a:pPr algn="ctr"/>
            <a:r>
              <a:rPr lang="ru-RU" dirty="0"/>
              <a:t>  Муниципальное казённое общеобразовательное учреждение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Сицкая</a:t>
            </a:r>
            <a:r>
              <a:rPr lang="ru-RU" dirty="0"/>
              <a:t> средняя школа</a:t>
            </a:r>
          </a:p>
          <a:p>
            <a:pPr algn="ctr"/>
            <a:r>
              <a:rPr lang="ru-RU" dirty="0"/>
              <a:t>городского округа город Чкаловск </a:t>
            </a:r>
          </a:p>
          <a:p>
            <a:pPr algn="ctr"/>
            <a:r>
              <a:rPr lang="ru-RU" dirty="0"/>
              <a:t>Нижегородской области</a:t>
            </a:r>
          </a:p>
        </p:txBody>
      </p:sp>
      <p:pic>
        <p:nvPicPr>
          <p:cNvPr id="1026" name="Picture 2" descr="ala_1495185511591eb867c6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50361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3718679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 Выполнил: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представитель детской</a:t>
            </a:r>
          </a:p>
          <a:p>
            <a:pPr algn="r"/>
            <a:r>
              <a:rPr lang="ru-RU" dirty="0" smtClean="0"/>
              <a:t> организации «</a:t>
            </a:r>
            <a:r>
              <a:rPr lang="ru-RU" dirty="0"/>
              <a:t>Жар-птица»</a:t>
            </a:r>
          </a:p>
          <a:p>
            <a:pPr algn="r"/>
            <a:r>
              <a:rPr lang="ru-RU" dirty="0" err="1"/>
              <a:t>Стоюнин</a:t>
            </a:r>
            <a:r>
              <a:rPr lang="ru-RU" dirty="0"/>
              <a:t> Никита</a:t>
            </a:r>
          </a:p>
          <a:p>
            <a:pPr algn="r"/>
            <a:r>
              <a:rPr lang="ru-RU" dirty="0"/>
              <a:t>Научные </a:t>
            </a:r>
            <a:r>
              <a:rPr lang="ru-RU" dirty="0" err="1"/>
              <a:t>уководители</a:t>
            </a:r>
            <a:r>
              <a:rPr lang="ru-RU" dirty="0"/>
              <a:t>:</a:t>
            </a:r>
          </a:p>
          <a:p>
            <a:pPr algn="r"/>
            <a:r>
              <a:rPr lang="ru-RU" dirty="0"/>
              <a:t>Гришина Г.В</a:t>
            </a:r>
            <a:r>
              <a:rPr lang="ru-RU" dirty="0" smtClean="0"/>
              <a:t>., старшая </a:t>
            </a:r>
            <a:r>
              <a:rPr lang="ru-RU" dirty="0"/>
              <a:t>вожатая,</a:t>
            </a:r>
          </a:p>
          <a:p>
            <a:pPr algn="r"/>
            <a:r>
              <a:rPr lang="ru-RU" dirty="0"/>
              <a:t>Сухарева И.П</a:t>
            </a:r>
            <a:r>
              <a:rPr lang="ru-RU" dirty="0" smtClean="0"/>
              <a:t>.,  </a:t>
            </a:r>
            <a:r>
              <a:rPr lang="ru-RU" dirty="0"/>
              <a:t>учитель истории</a:t>
            </a:r>
          </a:p>
          <a:p>
            <a:pPr algn="r"/>
            <a:r>
              <a:rPr lang="ru-RU" dirty="0"/>
              <a:t>и обществознания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6143644"/>
            <a:ext cx="108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С.Сицкое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2018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80010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благоустройство и восстановление памятника – обелиска погибшим воинам в деревне Охотино с последующей организацией митинга в честь открытия обновлённого памятника.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1.Собрать, какую возможно, информацию о деревне.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2.Собрать информацию о памятнике павшим войнам д.Охотино, посетив его жителей, пообщаться  с руководителем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Новинско-Беловского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территориального округа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Арсеньтьевым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3.Найти средства на восстановление памятника.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4.Организовать митинг, посвящённый открытию памятника в д. Охотино.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170919_142207"/>
          <p:cNvPicPr>
            <a:picLocks noChangeAspect="1" noChangeArrowheads="1"/>
          </p:cNvPicPr>
          <p:nvPr/>
        </p:nvPicPr>
        <p:blipFill>
          <a:blip r:embed="rId2"/>
          <a:srcRect l="22308" t="27693" b="17392"/>
          <a:stretch>
            <a:fillRect/>
          </a:stretch>
        </p:blipFill>
        <p:spPr bwMode="auto">
          <a:xfrm>
            <a:off x="1000100" y="642918"/>
            <a:ext cx="6967652" cy="50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6000768"/>
            <a:ext cx="21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.Охотино сегодня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170919_141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0" y="5429264"/>
            <a:ext cx="2552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Определяем фронт работ.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170927_143144"/>
          <p:cNvPicPr>
            <a:picLocks noChangeAspect="1" noChangeArrowheads="1"/>
          </p:cNvPicPr>
          <p:nvPr/>
        </p:nvPicPr>
        <p:blipFill>
          <a:blip r:embed="rId2" cstate="print"/>
          <a:srcRect t="10503"/>
          <a:stretch>
            <a:fillRect/>
          </a:stretch>
        </p:blipFill>
        <p:spPr bwMode="auto">
          <a:xfrm>
            <a:off x="1214414" y="428604"/>
            <a:ext cx="2754313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20170927_151024"/>
          <p:cNvPicPr>
            <a:picLocks noChangeAspect="1" noChangeArrowheads="1"/>
          </p:cNvPicPr>
          <p:nvPr/>
        </p:nvPicPr>
        <p:blipFill>
          <a:blip r:embed="rId3" cstate="print"/>
          <a:srcRect b="9517"/>
          <a:stretch>
            <a:fillRect/>
          </a:stretch>
        </p:blipFill>
        <p:spPr bwMode="auto">
          <a:xfrm>
            <a:off x="5357818" y="357166"/>
            <a:ext cx="270986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44" y="5786454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Садим цветы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/>
          <a:srcRect r="39665"/>
          <a:stretch>
            <a:fillRect/>
          </a:stretch>
        </p:blipFill>
        <p:spPr bwMode="auto">
          <a:xfrm>
            <a:off x="426555" y="407325"/>
            <a:ext cx="3931131" cy="4879063"/>
          </a:xfrm>
          <a:prstGeom prst="rect">
            <a:avLst/>
          </a:prstGeom>
          <a:noFill/>
        </p:spPr>
      </p:pic>
      <p:pic>
        <p:nvPicPr>
          <p:cNvPr id="21505" name="Picture 1" descr="20170919_142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095" y="428604"/>
            <a:ext cx="3886227" cy="485778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712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обелиск в Сицком .                                         Обелиск в Охотино.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357826"/>
            <a:ext cx="764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Первый обелиск в </a:t>
            </a:r>
            <a:r>
              <a:rPr lang="ru-RU" dirty="0" err="1"/>
              <a:t>Сицком</a:t>
            </a:r>
            <a:r>
              <a:rPr lang="ru-RU" dirty="0"/>
              <a:t> .                                         Обелиск в Охотино.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170926_141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32607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5786454"/>
            <a:ext cx="6413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архивном секторе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 отдела  администрации г.о. г Чкаловск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80125_140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3143272" cy="55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970" y="285728"/>
            <a:ext cx="31343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6000768"/>
            <a:ext cx="718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архивном секторе общего отдела  администрации г.о. г Чкаловск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906" y="285729"/>
            <a:ext cx="31343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5" y="285728"/>
            <a:ext cx="317452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6286520"/>
            <a:ext cx="263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сюда ещё вернёмся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Вечная память героям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Вечная память героям</dc:title>
  <dc:creator>Аdmin</dc:creator>
  <cp:lastModifiedBy>Admin</cp:lastModifiedBy>
  <cp:revision>7</cp:revision>
  <dcterms:created xsi:type="dcterms:W3CDTF">2018-02-04T16:54:41Z</dcterms:created>
  <dcterms:modified xsi:type="dcterms:W3CDTF">2019-06-17T07:36:38Z</dcterms:modified>
</cp:coreProperties>
</file>