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1" r:id="rId10"/>
    <p:sldId id="262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1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0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8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6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47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12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3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7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4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9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1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2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6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71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8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9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B553AE9-B437-4288-AC0A-7E688783F917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EB68F04-37B1-4516-8999-618CAD680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39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55" y="207817"/>
            <a:ext cx="1097972" cy="10910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Арзуманян Илья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11192"/>
            <a:ext cx="9144000" cy="1655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край, Калининский район,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«Взаимопомощь на дорогах»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«Организатор Добровольчества»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5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55" y="207817"/>
            <a:ext cx="1097972" cy="10910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010" y="-5196"/>
            <a:ext cx="9144000" cy="2387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платформа значительно упростит наше взаимодействие с пострадавшими и тогда помощь можно будет получить в любой точке Края намного быстрее и эффективнее.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33" y="2569440"/>
            <a:ext cx="2337522" cy="4155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10" y="2569440"/>
            <a:ext cx="2414154" cy="4155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19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68" y="207817"/>
            <a:ext cx="8748578" cy="6552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55" y="207817"/>
            <a:ext cx="1097972" cy="10910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4037" y="5271582"/>
            <a:ext cx="7131627" cy="15864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у нас еще много поставленных целей и планов. Мы не хотим останавливаться на достигнутом и двигаемся только вперед, оказывая помощь всем, кто в ней нуждается</a:t>
            </a:r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821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55" y="207817"/>
            <a:ext cx="1097972" cy="10910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0709" y="2552556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8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55" y="207817"/>
            <a:ext cx="1097972" cy="10910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7355" y="3841029"/>
            <a:ext cx="9144000" cy="165576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«Взаимопомощь на дорогах. Краснодар» - это автомобильное движение, в котором люди помогают друг другу в сложных дорожных ситуациях. За время существования осуществлялись: ночные патрули, совместные чаты, тысячи случаев оказания помощи и несколько лет кропотливой работы многих людей.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561108"/>
            <a:ext cx="4337836" cy="243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10" y="561108"/>
            <a:ext cx="4337836" cy="243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08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55" y="207817"/>
            <a:ext cx="1097972" cy="1091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044" y="628428"/>
            <a:ext cx="34809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водитель сталкивается с различными проблемами- от севшего аккумулятора до пробитого колеса.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83226"/>
            <a:ext cx="4271004" cy="2397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58" y="3751118"/>
            <a:ext cx="4467382" cy="2508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72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55" y="207817"/>
            <a:ext cx="1097972" cy="1091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7" y="311727"/>
            <a:ext cx="8021783" cy="5029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79418" y="5476009"/>
            <a:ext cx="9299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показывает статистика- мало кто останавливается помочь просто так. Задача нашего объединения- упростить жизнь тысячам        владельцев автомобилей.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3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55" y="207817"/>
            <a:ext cx="1097972" cy="10910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0848" y="291740"/>
            <a:ext cx="9144000" cy="1320425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 сообществе состоит около 7000 участников и все они готовы прийти на помощь пострадавшему в той или иной ситуации.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799201"/>
            <a:ext cx="2933950" cy="3917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51" y="1926651"/>
            <a:ext cx="3453092" cy="1938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53" y="4052454"/>
            <a:ext cx="3943590" cy="2637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43" y="1808805"/>
            <a:ext cx="2877010" cy="4113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602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55" y="207817"/>
            <a:ext cx="1097972" cy="10910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6242" y="229854"/>
            <a:ext cx="9144000" cy="82788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 сообщество уже неоднократно оказывало помощь семьям малоимущих, семьям с детьми-инвалидами, ветеранам ВОВ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23" y="2323086"/>
            <a:ext cx="2942022" cy="392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3" y="1864935"/>
            <a:ext cx="2121882" cy="28331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86" y="1443783"/>
            <a:ext cx="3942712" cy="29529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45" y="4252128"/>
            <a:ext cx="2982871" cy="2234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78" y="4025908"/>
            <a:ext cx="2971231" cy="2225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461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55" y="207817"/>
            <a:ext cx="1097972" cy="10910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9699" y="349683"/>
            <a:ext cx="9144000" cy="165576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наше сообщество периодически организовывает ночные патрули: выезжая в вечернее время, участники сообщества оказывают помощь водителям, попавшим в трудную ситуацию на дороге.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22" y="1859972"/>
            <a:ext cx="7226913" cy="4821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5949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55" y="207817"/>
            <a:ext cx="1097972" cy="10910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5628" y="4599565"/>
            <a:ext cx="9144000" cy="16557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чрезвычайных ситуациях мы также не оставались в стороне и организовывали экстренную эвакуацию затопленного или засыпанного снегом автотранспорта с помощью специально оборудованных внедорожников.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5" y="571498"/>
            <a:ext cx="2944727" cy="3206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07817"/>
            <a:ext cx="3115541" cy="4154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99" y="571498"/>
            <a:ext cx="3690584" cy="2732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0577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55" y="207817"/>
            <a:ext cx="1097972" cy="10910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2299" y="288767"/>
            <a:ext cx="3730337" cy="376150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этап нашего развития- создать мобильное приложение, которое послужит платформой для взаимосвязи пострадавшего с нашими волонтерами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2" y="288767"/>
            <a:ext cx="2524991" cy="449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19" y="2024048"/>
            <a:ext cx="2469032" cy="439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28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84</TotalTime>
  <Words>266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Aharoni</vt:lpstr>
      <vt:lpstr>Arial</vt:lpstr>
      <vt:lpstr>Century Gothic</vt:lpstr>
      <vt:lpstr>Times New Roman</vt:lpstr>
      <vt:lpstr>Сетка</vt:lpstr>
      <vt:lpstr>Презентацию подготовил: Арзуманян Илья Владимирович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Данная платформа значительно упростит наше взаимодействие с пострадавшими и тогда помощь можно будет получить в любой точке Края намного быстрее и эффективнее.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подготовил: Арзуманян Илья Владимирович</dc:title>
  <dc:creator>Мария Саркисян</dc:creator>
  <cp:lastModifiedBy>Мария Саркисян</cp:lastModifiedBy>
  <cp:revision>11</cp:revision>
  <dcterms:created xsi:type="dcterms:W3CDTF">2017-08-30T15:14:59Z</dcterms:created>
  <dcterms:modified xsi:type="dcterms:W3CDTF">2017-08-30T16:39:28Z</dcterms:modified>
</cp:coreProperties>
</file>