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2" r:id="rId3"/>
    <p:sldId id="263" r:id="rId4"/>
    <p:sldId id="264" r:id="rId5"/>
    <p:sldId id="266" r:id="rId6"/>
    <p:sldId id="265" r:id="rId7"/>
    <p:sldId id="268" r:id="rId8"/>
    <p:sldId id="278" r:id="rId9"/>
    <p:sldId id="269" r:id="rId10"/>
    <p:sldId id="279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0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fld id="{168614D5-2747-4F56-A00C-F1B5EE802A81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fld id="{6864B79C-438B-464F-B8F5-8BA370ABA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46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6807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72800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1355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8930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32758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7489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78187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77284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71394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9092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514F9-18E2-4D98-946F-7C4D994AA224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90BFD-4A96-4B94-8E7D-7A72B4957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AE54C-7A9D-42E2-8AF4-32DDED616A06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A9DAB-13A9-46D8-991F-14E6CBD41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378A-5390-4D39-A1BE-9B1E01166D33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79393-A029-4011-81A6-1F641E768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63B31-7788-4BEC-9030-858F09C701F0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8C99A-3EE5-44E5-8AA1-80709969D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9365-0A66-48EE-828D-8C38D59360B5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742EB-7D80-430E-A1D9-BAA2CAC21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38CB9-8ACA-4DB5-B800-642CD2308D2C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B9AB5-14CF-4CE1-A208-B5AAFFAB0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B4564-0E52-4CB1-8C02-1B3E20157361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C3F33-589A-4BC2-9D3B-9E7DA09EE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D4578-E274-498A-B7AA-3C11891C7DAF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03AB1-E6E3-4674-AE7C-A562256A5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77863" y="609600"/>
            <a:ext cx="8596312" cy="54324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6A2B-EF26-4C03-9C59-AC06E727E47A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54E1D-B0B3-46DE-8EE9-B19F27713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4221162" cy="388143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51425" y="2160588"/>
            <a:ext cx="4222750" cy="1863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51425" y="4176713"/>
            <a:ext cx="4222750" cy="186531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E6383-AC5A-4C4A-BA64-AD0868324E80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50B48-75AC-4E2D-9A61-6AFF341FA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F9F71-1657-44E2-94C5-4A5B26DDC425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F79CB-E407-4207-84A9-D858E3595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02C8-B204-4690-8C5B-B036493568DF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557E0-E63E-4AE6-93DC-01E2B7B40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3962-1505-486A-A56C-757C087E937D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EBD32-08FD-4079-B991-5631E7D6F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B160-A6ED-4B3F-A731-C8643EB55A93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68DE-5D73-44C2-BC38-EF9EF27C7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1C08E-0751-4CFC-BEBA-4D6DD0E7EAB3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1C79-A00C-4253-86EF-361EF2052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E031-B419-4C16-BB75-F111BD4F75E1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2A8D7-D4F1-4913-9F7A-FCBBEAD79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68D43-C733-4C21-8178-DEF3E0E6FAB4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01C0B-F34F-4FD2-BF3A-92005D23A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78D2C-F6AB-4972-B42E-F078F85165C6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5DCE7-D17B-4F8D-96BB-8C8A61339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D7AF6A-A381-496D-B092-28C1F31AF08E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AEFED3-8703-45F7-886D-3A1E7CE32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80" r:id="rId11"/>
    <p:sldLayoutId id="2147483669" r:id="rId12"/>
    <p:sldLayoutId id="2147483681" r:id="rId13"/>
    <p:sldLayoutId id="2147483668" r:id="rId14"/>
    <p:sldLayoutId id="2147483667" r:id="rId15"/>
    <p:sldLayoutId id="2147483666" r:id="rId16"/>
    <p:sldLayoutId id="2147483665" r:id="rId17"/>
    <p:sldLayoutId id="2147483664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>
          <a:xfrm>
            <a:off x="1325563" y="942975"/>
            <a:ext cx="7767637" cy="2665413"/>
          </a:xfrm>
        </p:spPr>
        <p:txBody>
          <a:bodyPr/>
          <a:lstStyle/>
          <a:p>
            <a:pPr eaLnBrk="1" hangingPunct="1"/>
            <a:r>
              <a:rPr lang="ru-RU" i="1" dirty="0" smtClean="0">
                <a:solidFill>
                  <a:srgbClr val="D81095"/>
                </a:solidFill>
                <a:latin typeface="Arial" charset="0"/>
              </a:rPr>
              <a:t>Чеховское дачное сообщество</a:t>
            </a:r>
            <a:br>
              <a:rPr lang="ru-RU" i="1" dirty="0" smtClean="0">
                <a:solidFill>
                  <a:srgbClr val="D81095"/>
                </a:solidFill>
                <a:latin typeface="Arial" charset="0"/>
              </a:rPr>
            </a:br>
            <a:r>
              <a:rPr lang="ru-RU" i="1" dirty="0" smtClean="0">
                <a:solidFill>
                  <a:srgbClr val="D81095"/>
                </a:solidFill>
                <a:latin typeface="Arial" charset="0"/>
              </a:rPr>
              <a:t>«ВИШНЁВЫЙ САД»</a:t>
            </a:r>
            <a:br>
              <a:rPr lang="ru-RU" i="1" dirty="0" smtClean="0">
                <a:solidFill>
                  <a:srgbClr val="D81095"/>
                </a:solidFill>
                <a:latin typeface="Arial" charset="0"/>
              </a:rPr>
            </a:br>
            <a:r>
              <a:rPr lang="en-US" i="1" dirty="0" smtClean="0">
                <a:solidFill>
                  <a:srgbClr val="D81095"/>
                </a:solidFill>
                <a:latin typeface="Arial" charset="0"/>
              </a:rPr>
              <a:t>chehovdacha.ru</a:t>
            </a:r>
            <a:endParaRPr lang="ru-RU" sz="3000" i="1" dirty="0" smtClean="0">
              <a:solidFill>
                <a:srgbClr val="D81095"/>
              </a:solidFill>
            </a:endParaRPr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6538" y="4051300"/>
            <a:ext cx="7767637" cy="109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i="1" dirty="0" smtClean="0">
                <a:solidFill>
                  <a:srgbClr val="D81095"/>
                </a:solidFill>
                <a:latin typeface="Arial" charset="0"/>
              </a:rPr>
              <a:t>Руководитель проекта: Валерия </a:t>
            </a:r>
            <a:r>
              <a:rPr lang="ru-RU" sz="2800" i="1" dirty="0" err="1" smtClean="0">
                <a:solidFill>
                  <a:srgbClr val="D81095"/>
                </a:solidFill>
                <a:latin typeface="Arial" charset="0"/>
              </a:rPr>
              <a:t>Малькова</a:t>
            </a:r>
            <a:endParaRPr lang="ru-RU" sz="2800" i="1" dirty="0" smtClean="0">
              <a:solidFill>
                <a:srgbClr val="D81095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i="1" dirty="0" smtClean="0">
                <a:solidFill>
                  <a:srgbClr val="D81095"/>
                </a:solidFill>
                <a:latin typeface="Arial" charset="0"/>
              </a:rPr>
              <a:t>Техническая поддержка: Николай Кузнецов</a:t>
            </a:r>
          </a:p>
        </p:txBody>
      </p:sp>
      <p:sp>
        <p:nvSpPr>
          <p:cNvPr id="2" name="AutoShape 2" descr="C:\Users\ACER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1" y="500063"/>
            <a:ext cx="2143125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500063"/>
            <a:ext cx="214312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D81095"/>
                </a:solidFill>
                <a:latin typeface="Arial" charset="0"/>
              </a:rPr>
              <a:t>Историко-поисковый поход</a:t>
            </a:r>
          </a:p>
        </p:txBody>
      </p:sp>
      <p:sp>
        <p:nvSpPr>
          <p:cNvPr id="60418" name="Rectangle 6"/>
          <p:cNvSpPr>
            <a:spLocks noGrp="1"/>
          </p:cNvSpPr>
          <p:nvPr>
            <p:ph type="body" sz="half" idx="2"/>
          </p:nvPr>
        </p:nvSpPr>
        <p:spPr>
          <a:xfrm>
            <a:off x="5051425" y="2160588"/>
            <a:ext cx="4222750" cy="3881437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2500" smtClean="0">
                <a:solidFill>
                  <a:srgbClr val="D81095"/>
                </a:solidFill>
              </a:rPr>
              <a:t>Между полигоном ТКО «Кулаковский» и деревней Манушкино обнаружен </a:t>
            </a:r>
            <a:r>
              <a:rPr lang="ru-RU" sz="2500" smtClean="0">
                <a:solidFill>
                  <a:srgbClr val="D81095"/>
                </a:solidFill>
                <a:latin typeface="Arial" charset="0"/>
              </a:rPr>
              <a:t>неизвестный </a:t>
            </a:r>
            <a:r>
              <a:rPr lang="ru-RU" sz="2500" smtClean="0">
                <a:solidFill>
                  <a:srgbClr val="D81095"/>
                </a:solidFill>
              </a:rPr>
              <a:t>участок железной дороги </a:t>
            </a:r>
            <a:endParaRPr lang="ru-RU" sz="2500" smtClean="0">
              <a:solidFill>
                <a:srgbClr val="D81095"/>
              </a:solidFill>
              <a:latin typeface="Arial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ru-RU" sz="2500" smtClean="0">
                <a:solidFill>
                  <a:srgbClr val="D81095"/>
                </a:solidFill>
              </a:rPr>
              <a:t> </a:t>
            </a:r>
          </a:p>
          <a:p>
            <a:endParaRPr lang="ru-RU" sz="2500" smtClean="0">
              <a:solidFill>
                <a:srgbClr val="D81095"/>
              </a:solidFill>
            </a:endParaRPr>
          </a:p>
        </p:txBody>
      </p:sp>
      <p:pic>
        <p:nvPicPr>
          <p:cNvPr id="60419" name="Объект 4"/>
          <p:cNvPicPr>
            <a:picLocks noGrp="1" noChangeAspect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2160588"/>
            <a:ext cx="2913062" cy="3881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D81095"/>
                </a:solidFill>
              </a:rPr>
              <a:t>«</a:t>
            </a:r>
            <a:r>
              <a:rPr lang="en-US" sz="4000" smtClean="0">
                <a:solidFill>
                  <a:srgbClr val="D81095"/>
                </a:solidFill>
              </a:rPr>
              <a:t>MOTORZZ BROTHERS</a:t>
            </a:r>
            <a:r>
              <a:rPr lang="ru-RU" sz="4000" smtClean="0">
                <a:solidFill>
                  <a:srgbClr val="D81095"/>
                </a:solidFill>
              </a:rPr>
              <a:t>»</a:t>
            </a:r>
            <a:r>
              <a:rPr lang="ru-RU" sz="4000" smtClean="0">
                <a:solidFill>
                  <a:srgbClr val="D81095"/>
                </a:solidFill>
                <a:latin typeface="Arial" charset="0"/>
              </a:rPr>
              <a:t> на полигоне ТКО «КУЛАКОВСКИЙ»</a:t>
            </a:r>
            <a:r>
              <a:rPr lang="ru-RU" sz="4600" smtClean="0">
                <a:solidFill>
                  <a:srgbClr val="D81095"/>
                </a:solidFill>
              </a:rPr>
              <a:t/>
            </a:r>
            <a:br>
              <a:rPr lang="ru-RU" sz="4600" smtClean="0">
                <a:solidFill>
                  <a:srgbClr val="D81095"/>
                </a:solidFill>
              </a:rPr>
            </a:br>
            <a:endParaRPr lang="ru-RU" sz="4600" smtClean="0">
              <a:solidFill>
                <a:srgbClr val="D81095"/>
              </a:solidFill>
            </a:endParaRPr>
          </a:p>
        </p:txBody>
      </p:sp>
      <p:sp>
        <p:nvSpPr>
          <p:cNvPr id="37890" name="Объект 2"/>
          <p:cNvSpPr>
            <a:spLocks noGrp="1"/>
          </p:cNvSpPr>
          <p:nvPr>
            <p:ph sz="half" idx="1"/>
          </p:nvPr>
        </p:nvSpPr>
        <p:spPr>
          <a:xfrm>
            <a:off x="153988" y="2160588"/>
            <a:ext cx="4868862" cy="3881437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mtClean="0">
                <a:latin typeface="Arial" charset="0"/>
              </a:rPr>
              <a:t>     </a:t>
            </a:r>
            <a:r>
              <a:rPr lang="ru-RU" sz="2500" smtClean="0">
                <a:solidFill>
                  <a:srgbClr val="D81095"/>
                </a:solidFill>
              </a:rPr>
              <a:t>17 июня  </a:t>
            </a:r>
          </a:p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500" smtClean="0">
                <a:solidFill>
                  <a:srgbClr val="D81095"/>
                </a:solidFill>
              </a:rPr>
              <a:t>познакомиться с работой полигона ТКО «Кулаковский» приехали члены мотоциклетного клуба города Чехов </a:t>
            </a:r>
            <a:endParaRPr lang="ru-RU" sz="2500" smtClean="0">
              <a:solidFill>
                <a:srgbClr val="D81095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500" smtClean="0">
                <a:solidFill>
                  <a:srgbClr val="D81095"/>
                </a:solidFill>
              </a:rPr>
              <a:t>«</a:t>
            </a:r>
            <a:r>
              <a:rPr lang="en-US" sz="2500" smtClean="0">
                <a:solidFill>
                  <a:srgbClr val="D81095"/>
                </a:solidFill>
              </a:rPr>
              <a:t>MOTORZZ BROTHERS</a:t>
            </a:r>
            <a:r>
              <a:rPr lang="ru-RU" sz="2500" smtClean="0">
                <a:solidFill>
                  <a:srgbClr val="D81095"/>
                </a:solidFill>
              </a:rPr>
              <a:t>».</a:t>
            </a:r>
          </a:p>
        </p:txBody>
      </p:sp>
      <p:pic>
        <p:nvPicPr>
          <p:cNvPr id="37891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500" smtClean="0">
                <a:solidFill>
                  <a:srgbClr val="D81095"/>
                </a:solidFill>
              </a:rPr>
              <a:t>«Грандиозные вещи делаются грандиозными средствами. Одна природа делает великое даром»                       Герцен Александр Иванович (1812-1870) – русский писатель, публицист, философ</a:t>
            </a:r>
          </a:p>
        </p:txBody>
      </p:sp>
      <p:pic>
        <p:nvPicPr>
          <p:cNvPr id="39938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77863" y="2532063"/>
            <a:ext cx="4183062" cy="3138487"/>
          </a:xfrm>
        </p:spPr>
      </p:pic>
      <p:pic>
        <p:nvPicPr>
          <p:cNvPr id="39939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89525" y="2506663"/>
            <a:ext cx="4184650" cy="3138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500" smtClean="0">
                <a:solidFill>
                  <a:srgbClr val="D81095"/>
                </a:solidFill>
              </a:rPr>
              <a:t>Человек совершил огромную ошибку, когда возомнил, что может отделить себя от природы и не считаться с её законами»</a:t>
            </a:r>
            <a:r>
              <a:rPr lang="ru-RU" sz="2500" smtClean="0">
                <a:solidFill>
                  <a:srgbClr val="D81095"/>
                </a:solidFill>
                <a:latin typeface="Arial" charset="0"/>
              </a:rPr>
              <a:t>               </a:t>
            </a:r>
            <a:r>
              <a:rPr lang="ru-RU" sz="2500" smtClean="0">
                <a:solidFill>
                  <a:srgbClr val="D81095"/>
                </a:solidFill>
              </a:rPr>
              <a:t>Вернадский Владимир Иванович</a:t>
            </a:r>
          </a:p>
        </p:txBody>
      </p:sp>
      <p:sp>
        <p:nvSpPr>
          <p:cNvPr id="41986" name="Объект 2"/>
          <p:cNvSpPr>
            <a:spLocks noGrp="1"/>
          </p:cNvSpPr>
          <p:nvPr>
            <p:ph sz="half" idx="1"/>
          </p:nvPr>
        </p:nvSpPr>
        <p:spPr>
          <a:xfrm>
            <a:off x="677863" y="2060575"/>
            <a:ext cx="4183062" cy="39814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200" smtClean="0">
                <a:latin typeface="Arial" charset="0"/>
              </a:rPr>
              <a:t>    </a:t>
            </a:r>
            <a:r>
              <a:rPr lang="ru-RU" sz="2400" smtClean="0">
                <a:solidFill>
                  <a:srgbClr val="D81095"/>
                </a:solidFill>
              </a:rPr>
              <a:t>ПАО «ПромЭкоТех» </a:t>
            </a:r>
          </a:p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400" smtClean="0">
                <a:solidFill>
                  <a:srgbClr val="D81095"/>
                </a:solidFill>
              </a:rPr>
              <a:t>с уважением относится </a:t>
            </a:r>
          </a:p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400" smtClean="0">
                <a:solidFill>
                  <a:srgbClr val="D81095"/>
                </a:solidFill>
              </a:rPr>
              <a:t>к активистам городского округа Чехов. </a:t>
            </a:r>
          </a:p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400" smtClean="0">
                <a:solidFill>
                  <a:srgbClr val="D81095"/>
                </a:solidFill>
              </a:rPr>
              <a:t>В этом году поздравили </a:t>
            </a:r>
          </a:p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400" smtClean="0">
                <a:solidFill>
                  <a:srgbClr val="D81095"/>
                </a:solidFill>
              </a:rPr>
              <a:t>с юбилеем Васильеву Ирину Павловну. </a:t>
            </a:r>
          </a:p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400" smtClean="0">
                <a:solidFill>
                  <a:srgbClr val="D81095"/>
                </a:solidFill>
              </a:rPr>
              <a:t>Ирина Павловна, врач, кандидат медицинских наук свою жизнь посветила работе с детьми инвалидами.</a:t>
            </a:r>
          </a:p>
        </p:txBody>
      </p:sp>
      <p:sp>
        <p:nvSpPr>
          <p:cNvPr id="41987" name="Объект 3"/>
          <p:cNvSpPr>
            <a:spLocks noGrp="1"/>
          </p:cNvSpPr>
          <p:nvPr>
            <p:ph sz="half" idx="2"/>
          </p:nvPr>
        </p:nvSpPr>
        <p:spPr>
          <a:xfrm>
            <a:off x="5089525" y="2160588"/>
            <a:ext cx="4184650" cy="38814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8" name="Picture 5" descr="Ирина Павловна"/>
          <p:cNvPicPr>
            <a:picLocks noChangeAspect="1" noChangeArrowheads="1"/>
          </p:cNvPicPr>
          <p:nvPr/>
        </p:nvPicPr>
        <p:blipFill>
          <a:blip r:embed="rId3">
            <a:lum bright="-50000" contrast="-50000"/>
          </a:blip>
          <a:srcRect/>
          <a:stretch>
            <a:fillRect/>
          </a:stretch>
        </p:blipFill>
        <p:spPr bwMode="auto">
          <a:xfrm>
            <a:off x="5208588" y="2193925"/>
            <a:ext cx="459740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D81095"/>
                </a:solidFill>
                <a:latin typeface="Arial" charset="0"/>
              </a:rPr>
              <a:t>Поддержка гражданских инициатив</a:t>
            </a:r>
          </a:p>
        </p:txBody>
      </p:sp>
      <p:sp>
        <p:nvSpPr>
          <p:cNvPr id="44034" name="Объект 2"/>
          <p:cNvSpPr>
            <a:spLocks noGrp="1"/>
          </p:cNvSpPr>
          <p:nvPr>
            <p:ph sz="half" idx="1"/>
          </p:nvPr>
        </p:nvSpPr>
        <p:spPr>
          <a:xfrm>
            <a:off x="677863" y="1449388"/>
            <a:ext cx="4183062" cy="459263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mtClean="0">
                <a:latin typeface="Arial" charset="0"/>
              </a:rPr>
              <a:t>    </a:t>
            </a:r>
          </a:p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mtClean="0">
                <a:latin typeface="Arial" charset="0"/>
              </a:rPr>
              <a:t> </a:t>
            </a:r>
            <a:r>
              <a:rPr lang="ru-RU" sz="2300" smtClean="0">
                <a:solidFill>
                  <a:srgbClr val="D81095"/>
                </a:solidFill>
              </a:rPr>
              <a:t>ПАО «ПромЭкоТех» </a:t>
            </a:r>
          </a:p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300" smtClean="0">
                <a:solidFill>
                  <a:srgbClr val="D81095"/>
                </a:solidFill>
              </a:rPr>
              <a:t>всегда радо принять у себя </a:t>
            </a:r>
          </a:p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300" smtClean="0">
                <a:solidFill>
                  <a:srgbClr val="D81095"/>
                </a:solidFill>
              </a:rPr>
              <a:t>в офисе небезразличных </a:t>
            </a:r>
          </a:p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300" smtClean="0">
                <a:solidFill>
                  <a:srgbClr val="D81095"/>
                </a:solidFill>
              </a:rPr>
              <a:t>к своему будущему граждан. Активисты села Молоди, дачники собрались обсудить развитие сферы обращения с отходами и перспективы внедрения массового раздельного сбора мусора.</a:t>
            </a:r>
          </a:p>
        </p:txBody>
      </p:sp>
      <p:pic>
        <p:nvPicPr>
          <p:cNvPr id="44035" name="Picture 5" descr="26637859_1961111467473420_309824485_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405438" y="2767013"/>
            <a:ext cx="3552825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D81095"/>
                </a:solidFill>
                <a:latin typeface="Arial" charset="0"/>
              </a:rPr>
              <a:t>Подарок к 445-летию </a:t>
            </a:r>
            <a:br>
              <a:rPr lang="ru-RU" smtClean="0">
                <a:solidFill>
                  <a:srgbClr val="D81095"/>
                </a:solidFill>
                <a:latin typeface="Arial" charset="0"/>
              </a:rPr>
            </a:br>
            <a:r>
              <a:rPr lang="ru-RU" smtClean="0">
                <a:solidFill>
                  <a:srgbClr val="D81095"/>
                </a:solidFill>
                <a:latin typeface="Arial" charset="0"/>
              </a:rPr>
              <a:t>Битвы при Молодях</a:t>
            </a:r>
          </a:p>
        </p:txBody>
      </p:sp>
      <p:graphicFrame>
        <p:nvGraphicFramePr>
          <p:cNvPr id="46087" name="Object 7"/>
          <p:cNvGraphicFramePr>
            <a:graphicFrameLocks noGrp="1"/>
          </p:cNvGraphicFramePr>
          <p:nvPr>
            <p:ph sz="half" idx="1"/>
          </p:nvPr>
        </p:nvGraphicFramePr>
        <p:xfrm>
          <a:off x="1397000" y="2160588"/>
          <a:ext cx="2743200" cy="388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Acrobat Document" r:id="rId4" imgW="5667122" imgH="8019915" progId="AcroExch.Document.7">
                  <p:embed/>
                </p:oleObj>
              </mc:Choice>
              <mc:Fallback>
                <p:oleObj name="Acrobat Document" r:id="rId4" imgW="5667122" imgH="8019915" progId="AcroExch.Document.7">
                  <p:embed/>
                  <p:pic>
                    <p:nvPicPr>
                      <p:cNvPr id="0" name="Picture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2160588"/>
                        <a:ext cx="2743200" cy="3881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9" name="Объект 4"/>
          <p:cNvPicPr>
            <a:picLocks noGrp="1" noChangeAspect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5089525" y="2924175"/>
            <a:ext cx="4184650" cy="2354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D81095"/>
                </a:solidFill>
                <a:latin typeface="Arial" charset="0"/>
              </a:rPr>
              <a:t>Популяризация исторического </a:t>
            </a:r>
            <a:br>
              <a:rPr lang="ru-RU" smtClean="0">
                <a:solidFill>
                  <a:srgbClr val="D81095"/>
                </a:solidFill>
                <a:latin typeface="Arial" charset="0"/>
              </a:rPr>
            </a:br>
            <a:r>
              <a:rPr lang="ru-RU" smtClean="0">
                <a:solidFill>
                  <a:srgbClr val="D81095"/>
                </a:solidFill>
                <a:latin typeface="Arial" charset="0"/>
              </a:rPr>
              <a:t>и культурного наследия</a:t>
            </a:r>
          </a:p>
        </p:txBody>
      </p:sp>
      <p:sp>
        <p:nvSpPr>
          <p:cNvPr id="48130" name="Объект 2"/>
          <p:cNvSpPr>
            <a:spLocks noGrp="1"/>
          </p:cNvSpPr>
          <p:nvPr>
            <p:ph sz="half" idx="1"/>
          </p:nvPr>
        </p:nvSpPr>
        <p:spPr>
          <a:xfrm>
            <a:off x="190500" y="1924050"/>
            <a:ext cx="4821238" cy="45354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200" smtClean="0"/>
              <a:t>В августе-сентябре </a:t>
            </a:r>
          </a:p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200" smtClean="0"/>
              <a:t>при поддержке </a:t>
            </a:r>
          </a:p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200" smtClean="0"/>
              <a:t>ПАО «ПромЭкоТех» </a:t>
            </a:r>
          </a:p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200" smtClean="0"/>
              <a:t>пр</a:t>
            </a:r>
            <a:r>
              <a:rPr lang="ru-RU" sz="2200" smtClean="0">
                <a:latin typeface="Arial" charset="0"/>
              </a:rPr>
              <a:t>о</a:t>
            </a:r>
            <a:r>
              <a:rPr lang="ru-RU" sz="2200" smtClean="0"/>
              <a:t>ведён эколого-исторический марафон </a:t>
            </a:r>
          </a:p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200" smtClean="0"/>
              <a:t>по территории городского округа Чехов. </a:t>
            </a:r>
          </a:p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200" smtClean="0"/>
              <a:t>Цель марафона популяризация исторического, культурного наследия и экологическое просвещение.</a:t>
            </a:r>
          </a:p>
        </p:txBody>
      </p:sp>
      <p:pic>
        <p:nvPicPr>
          <p:cNvPr id="48131" name="Picture 5" descr="Гришенки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89525" y="2925763"/>
            <a:ext cx="4184650" cy="2349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Grp="1"/>
          </p:cNvSpPr>
          <p:nvPr>
            <p:ph type="title"/>
          </p:nvPr>
        </p:nvSpPr>
        <p:spPr>
          <a:xfrm>
            <a:off x="600075" y="609600"/>
            <a:ext cx="8596313" cy="1320800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D81095"/>
                </a:solidFill>
                <a:latin typeface="Arial" charset="0"/>
              </a:rPr>
              <a:t>Встречи марафона</a:t>
            </a:r>
          </a:p>
        </p:txBody>
      </p:sp>
      <p:pic>
        <p:nvPicPr>
          <p:cNvPr id="50178" name="Picture 8" descr="Бабыки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77863" y="2913063"/>
            <a:ext cx="4221162" cy="2374900"/>
          </a:xfrm>
        </p:spPr>
      </p:pic>
      <p:pic>
        <p:nvPicPr>
          <p:cNvPr id="50179" name="Picture 9" descr="Коровино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502275" y="2160588"/>
            <a:ext cx="3319463" cy="1863725"/>
          </a:xfrm>
        </p:spPr>
      </p:pic>
      <p:pic>
        <p:nvPicPr>
          <p:cNvPr id="50180" name="Picture 10" descr="Луч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503863" y="4176713"/>
            <a:ext cx="3316287" cy="1865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0" y="636588"/>
            <a:ext cx="8596313" cy="1320800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D81095"/>
                </a:solidFill>
                <a:latin typeface="Arial" charset="0"/>
              </a:rPr>
              <a:t>Чаепитие на день города в </a:t>
            </a:r>
            <a:br>
              <a:rPr lang="ru-RU" sz="3200" smtClean="0">
                <a:solidFill>
                  <a:srgbClr val="D81095"/>
                </a:solidFill>
                <a:latin typeface="Arial" charset="0"/>
              </a:rPr>
            </a:br>
            <a:r>
              <a:rPr lang="ru-RU" sz="3200" smtClean="0">
                <a:solidFill>
                  <a:srgbClr val="D81095"/>
                </a:solidFill>
                <a:latin typeface="Arial" charset="0"/>
              </a:rPr>
              <a:t>историко-экологическом центре </a:t>
            </a:r>
            <a:br>
              <a:rPr lang="ru-RU" sz="3200" smtClean="0">
                <a:solidFill>
                  <a:srgbClr val="D81095"/>
                </a:solidFill>
                <a:latin typeface="Arial" charset="0"/>
              </a:rPr>
            </a:br>
            <a:r>
              <a:rPr lang="ru-RU" sz="3200" smtClean="0">
                <a:solidFill>
                  <a:srgbClr val="D81095"/>
                </a:solidFill>
                <a:latin typeface="Arial" charset="0"/>
              </a:rPr>
              <a:t>«Лопасненская Застава»</a:t>
            </a:r>
          </a:p>
        </p:txBody>
      </p:sp>
      <p:pic>
        <p:nvPicPr>
          <p:cNvPr id="52226" name="Picture 6" descr="21200842_1612572315454056_5299117408982266588_o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279525" y="2414588"/>
            <a:ext cx="6400800" cy="3621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475</TotalTime>
  <Words>233</Words>
  <Application>Microsoft Office PowerPoint</Application>
  <PresentationFormat>Широкоэкранный</PresentationFormat>
  <Paragraphs>34</Paragraphs>
  <Slides>10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Грань</vt:lpstr>
      <vt:lpstr>Acrobat Document</vt:lpstr>
      <vt:lpstr>Чеховское дачное сообщество «ВИШНЁВЫЙ САД» chehovdacha.ru</vt:lpstr>
      <vt:lpstr>«MOTORZZ BROTHERS» на полигоне ТКО «КУЛАКОВСКИЙ» </vt:lpstr>
      <vt:lpstr>«Грандиозные вещи делаются грандиозными средствами. Одна природа делает великое даром»                       Герцен Александр Иванович (1812-1870) – русский писатель, публицист, философ</vt:lpstr>
      <vt:lpstr>Человек совершил огромную ошибку, когда возомнил, что может отделить себя от природы и не считаться с её законами»               Вернадский Владимир Иванович</vt:lpstr>
      <vt:lpstr>Поддержка гражданских инициатив</vt:lpstr>
      <vt:lpstr>Подарок к 445-летию  Битвы при Молодях</vt:lpstr>
      <vt:lpstr>Популяризация исторического  и культурного наследия</vt:lpstr>
      <vt:lpstr>Встречи марафона</vt:lpstr>
      <vt:lpstr>Чаепитие на день города в  историко-экологическом центре  «Лопасненская Застава»</vt:lpstr>
      <vt:lpstr>Историко-поисковый поход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ОТЧЁТ    2017 год</dc:title>
  <dc:creator>ACER</dc:creator>
  <cp:lastModifiedBy>ACER</cp:lastModifiedBy>
  <cp:revision>35</cp:revision>
  <cp:lastPrinted>2018-02-07T10:25:31Z</cp:lastPrinted>
  <dcterms:created xsi:type="dcterms:W3CDTF">2017-12-26T16:31:22Z</dcterms:created>
  <dcterms:modified xsi:type="dcterms:W3CDTF">2018-08-13T17:04:35Z</dcterms:modified>
</cp:coreProperties>
</file>