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8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7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1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7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8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9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6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8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64A5-637A-45C7-8656-D765648E992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7547-06C9-4FAD-987C-CBC8A7473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2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Максимум\Поколение\Президентский грант2Т2Т\Текущая работа по проекту\Макеты\S8M_nFM8Y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5444"/>
            <a:ext cx="4320480" cy="61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7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Александр\Desktop\Максимум\Поколение\Президентский грант2Т2Т\Текущая работа по проекту\17.04.2018\17.04.2018 фото\h7kv7MY2Ll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32" y="1140768"/>
            <a:ext cx="4079776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Start-</a:t>
            </a:r>
            <a:r>
              <a:rPr lang="en-US" sz="2000" dirty="0" err="1" smtClean="0"/>
              <a:t>ap</a:t>
            </a:r>
            <a:r>
              <a:rPr lang="ru-RU" sz="2000" dirty="0" smtClean="0"/>
              <a:t> аллея педагогических разработок молодых педагогов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лександр\Desktop\Максимум\Поколение\Президентский грант2Т2Т\Текущая работа по проекту\17.04.2018\17.04.2018 фото\gOjors6Eva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36"/>
            <a:ext cx="1967694" cy="350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ександр\Desktop\Максимум\Поколение\Президентский грант2Т2Т\Текущая работа по проекту\17.04.2018\17.04.2018 фото\bAxRo-fATx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463523" cy="43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лександр\Desktop\Максимум\Поколение\Президентский грант2Т2Т\Текущая работа по проекту\17.04.2018\17.04.2018 фото\I77718xpS6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6312024" cy="35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4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резидент Волгоградской некоммерческой ассоциации частных образовательных организаций, член ОО «Волгоградский областной Союз женщин», член Комитета по развитию женского предпринимательства «Опоры России», Член рабочей группы по подготовке III-</a:t>
            </a:r>
            <a:r>
              <a:rPr lang="ru-RU" sz="2000" dirty="0" err="1" smtClean="0"/>
              <a:t>го</a:t>
            </a:r>
            <a:r>
              <a:rPr lang="ru-RU" sz="2000" dirty="0" smtClean="0"/>
              <a:t> Регионального чемпионата «Молодые профессионалы», руководитель проекта «Т2Т» Александра </a:t>
            </a:r>
            <a:r>
              <a:rPr lang="ru-RU" sz="2000" dirty="0" err="1" smtClean="0"/>
              <a:t>Сукиасян</a:t>
            </a:r>
            <a:r>
              <a:rPr lang="ru-RU" sz="2000" dirty="0" smtClean="0"/>
              <a:t> (доброволец)</a:t>
            </a:r>
            <a:endParaRPr lang="ru-RU" sz="2000" dirty="0"/>
          </a:p>
        </p:txBody>
      </p:sp>
      <p:pic>
        <p:nvPicPr>
          <p:cNvPr id="6146" name="Picture 2" descr="C:\Users\Александр\Desktop\Сукиасян-Александра-Михайловна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8" y="2565400"/>
            <a:ext cx="3560763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5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Старт проекта 25.12.2017</a:t>
            </a:r>
            <a:endParaRPr lang="ru-RU" dirty="0"/>
          </a:p>
        </p:txBody>
      </p:sp>
      <p:pic>
        <p:nvPicPr>
          <p:cNvPr id="2050" name="Picture 2" descr="C:\Users\Александр\Desktop\Максимум\Поколение\Президентский грант2Т2Т\Текущая работа по проекту\Отчеты\25.12.2017\Фото 25.12.2017\5YuhaQ2qME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0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М</a:t>
            </a:r>
            <a:r>
              <a:rPr lang="ru-RU" sz="2200" dirty="0" smtClean="0"/>
              <a:t>астер-класс «Чему не учат в школе». Доброволец - креативный менеджер компании MIT </a:t>
            </a:r>
            <a:r>
              <a:rPr lang="ru-RU" sz="2200" dirty="0" err="1" smtClean="0"/>
              <a:t>group</a:t>
            </a:r>
            <a:r>
              <a:rPr lang="ru-RU" sz="2200" dirty="0" smtClean="0"/>
              <a:t> Андрей </a:t>
            </a:r>
            <a:r>
              <a:rPr lang="ru-RU" sz="2000" dirty="0" smtClean="0"/>
              <a:t>Ивашина</a:t>
            </a:r>
            <a:endParaRPr lang="ru-RU" sz="2000" dirty="0"/>
          </a:p>
        </p:txBody>
      </p:sp>
      <p:pic>
        <p:nvPicPr>
          <p:cNvPr id="3074" name="Picture 2" descr="C:\Users\Александр\Desktop\Максимум\Поколение\Президентский грант2Т2Т\Текущая работа по проекту\31.01.2018\rM7bErkHlK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5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</a:t>
            </a:r>
            <a:r>
              <a:rPr lang="ru-RU" sz="2000" dirty="0" smtClean="0"/>
              <a:t>астер-класс по самообороне. Ведущий - президент Федерации айкидо Волгоградской области Яковлев Вадим Анатольевич (доброволец)</a:t>
            </a:r>
            <a:endParaRPr lang="ru-RU" sz="2000" dirty="0"/>
          </a:p>
        </p:txBody>
      </p:sp>
      <p:pic>
        <p:nvPicPr>
          <p:cNvPr id="4098" name="Picture 2" descr="C:\Users\Александр\Desktop\Максимум\Поколение\Президентский грант2Т2Т\Текущая работа по проекту\22.02.2018 МК Самооборона\D1-8L09Xv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2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Мастер-класс «Современные дети: инструкция по применению». Ведущий - Светлана </a:t>
            </a:r>
            <a:r>
              <a:rPr lang="ru-RU" sz="2200" dirty="0" err="1" smtClean="0"/>
              <a:t>Зайкина</a:t>
            </a:r>
            <a:r>
              <a:rPr lang="ru-RU" sz="2200" dirty="0" smtClean="0"/>
              <a:t> – идеолог и куратор проекта, кандидат фил. наук (доброволец)</a:t>
            </a:r>
            <a:endParaRPr lang="ru-RU" sz="2200" dirty="0"/>
          </a:p>
        </p:txBody>
      </p:sp>
      <p:pic>
        <p:nvPicPr>
          <p:cNvPr id="5122" name="Picture 2" descr="C:\Users\Александр\Desktop\Максимум\Поколение\Президентский грант2Т2Т\Текущая работа по проекту\05.04.2018 Пед.универ\Конференция молодые педагоги- студентам\Конференция молодые педагоги- студентам\Насайт\DSC08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76" y="1600200"/>
            <a:ext cx="68070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</a:t>
            </a:r>
            <a:r>
              <a:rPr lang="ru-RU" sz="2000" dirty="0" smtClean="0"/>
              <a:t>астер-класс «Современный образ учителя». Ведущий директор Волгоградского социально-педагогического колледжа</a:t>
            </a:r>
            <a:br>
              <a:rPr lang="ru-RU" sz="2000" dirty="0" smtClean="0"/>
            </a:br>
            <a:r>
              <a:rPr lang="ru-RU" sz="2000" dirty="0" smtClean="0"/>
              <a:t> Александр Калинин</a:t>
            </a:r>
            <a:endParaRPr lang="ru-RU" sz="2000" dirty="0"/>
          </a:p>
        </p:txBody>
      </p:sp>
      <p:pic>
        <p:nvPicPr>
          <p:cNvPr id="7170" name="Picture 2" descr="C:\Users\Александр\Desktop\Максимум\Поколение\Президентский грант2Т2Т\Текущая работа по проекту\17.04.2018\afW0rk5d2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9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Максимум\Поколение\Президентский грант2Т2Т\Текущая работа по проекту\ММСО2018\HI3monI5aM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Победители педагогических конкурсов на ММСО - 2018</a:t>
            </a:r>
            <a:endParaRPr lang="ru-RU" sz="2000" dirty="0"/>
          </a:p>
        </p:txBody>
      </p:sp>
      <p:pic>
        <p:nvPicPr>
          <p:cNvPr id="8195" name="Picture 3" descr="C:\Users\Александр\Desktop\Максимум\Поколение\Президентский грант2Т2Т\Текущая работа по проекту\ММСО2018\yWPVS4EfYu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лександр\Desktop\Максимум\Поколение\Президентский грант2Т2Т\Текущая работа по проекту\ММСО2018\V5EnoiF7rr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9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Стажировки в ЧОУ СОШ «ПОКОЛЕНИЕ для студентов – победителей педагогического конкурса «Здравствуйте, садитесь». Ментор – преподаватель математики Елена Моисеева (волонтер)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лександр\Desktop\Максимум\Поколение\Президентский грант2Т2Т\Текущая работа по проекту\25-30.04.2018 Стажировки\ild3s27skx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49925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андр\Desktop\Максимум\Поколение\Президентский грант2Т2Т\Текущая работа по проекту\21.05.2018 Стажировка\vwU2kh3D6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6014"/>
            <a:ext cx="4871864" cy="27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68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161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Президент Волгоградской некоммерческой ассоциации частных образовательных организаций, член ОО «Волгоградский областной Союз женщин», член Комитета по развитию женского предпринимательства «Опоры России», Член рабочей группы по подготовке III-го Регионального чемпионата «Молодые профессионалы», руководитель проекта «Т2Т» Александра Сукиасян (доброволец)</vt:lpstr>
      <vt:lpstr>Старт проекта 25.12.2017</vt:lpstr>
      <vt:lpstr>Мастер-класс «Чему не учат в школе». Доброволец - креативный менеджер компании MIT group Андрей Ивашина</vt:lpstr>
      <vt:lpstr>Мастер-класс по самообороне. Ведущий - президент Федерации айкидо Волгоградской области Яковлев Вадим Анатольевич (доброволец)</vt:lpstr>
      <vt:lpstr>Мастер-класс «Современные дети: инструкция по применению». Ведущий - Светлана Зайкина – идеолог и куратор проекта, кандидат фил. наук (доброволец)</vt:lpstr>
      <vt:lpstr>Мастер-класс «Современный образ учителя». Ведущий директор Волгоградского социально-педагогического колледжа  Александр Калинин</vt:lpstr>
      <vt:lpstr>Победители педагогических конкурсов на ММСО - 2018</vt:lpstr>
      <vt:lpstr>Стажировки в ЧОУ СОШ «ПОКОЛЕНИЕ для студентов – победителей педагогического конкурса «Здравствуйте, садитесь». Ментор – преподаватель математики Елена Моисеева (волонтер)</vt:lpstr>
      <vt:lpstr>Start-ap аллея педагогических разработок молодых педагогов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chelsea_aa@bk.ru</dc:creator>
  <cp:lastModifiedBy>chelsea_aa@bk.ru</cp:lastModifiedBy>
  <cp:revision>6</cp:revision>
  <dcterms:created xsi:type="dcterms:W3CDTF">2018-08-15T14:27:18Z</dcterms:created>
  <dcterms:modified xsi:type="dcterms:W3CDTF">2018-08-15T15:14:11Z</dcterms:modified>
</cp:coreProperties>
</file>