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7" d="100"/>
          <a:sy n="67" d="100"/>
        </p:scale>
        <p:origin x="145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3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0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5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58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3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409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5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4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7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7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2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2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3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7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8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E99114-3474-4B8C-9241-75D98AAF37A0}" type="datetimeFigureOut">
              <a:rPr lang="ru-RU" smtClean="0"/>
              <a:t>05.08.2016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66A003-600D-41E2-8732-4B18CE6F3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8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314324"/>
            <a:ext cx="8488364" cy="2971801"/>
          </a:xfrm>
        </p:spPr>
        <p:txBody>
          <a:bodyPr>
            <a:normAutofit/>
          </a:bodyPr>
          <a:lstStyle/>
          <a:p>
            <a:r>
              <a:rPr lang="ru-RU" b="1" dirty="0">
                <a:latin typeface="Cambria" panose="02040503050406030204" pitchFamily="18" charset="0"/>
                <a:ea typeface="BatangChe" panose="02030609000101010101" pitchFamily="49" charset="-127"/>
              </a:rPr>
              <a:t>В</a:t>
            </a:r>
            <a:r>
              <a:rPr lang="ru-RU" b="1" dirty="0" smtClean="0">
                <a:latin typeface="Cambria" panose="02040503050406030204" pitchFamily="18" charset="0"/>
                <a:ea typeface="BatangChe" panose="02030609000101010101" pitchFamily="49" charset="-127"/>
              </a:rPr>
              <a:t>оенно-патриотические сборы "Курс молодого бойца"</a:t>
            </a:r>
            <a:endParaRPr lang="ru-RU" b="1" dirty="0">
              <a:latin typeface="Cambria" panose="02040503050406030204" pitchFamily="18" charset="0"/>
              <a:ea typeface="BatangChe" panose="02030609000101010101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Проект Управления молодежи и семейной политики города Якутска совместно с общественной организацией «Город Добра»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8338" y="257174"/>
            <a:ext cx="8534400" cy="24717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  <a:ea typeface="BatangChe" panose="02030609000101010101" pitchFamily="49" charset="-127"/>
              </a:rPr>
              <a:t>ВОЕННО-ПАТРИОТИЧЕСКИЕ СБОРЫ «КУРС МОЛОДОГО БОЙЦА» – ЭТО РАННЕЕ ОЗНАКОМЛЕНИЕ С БУДУЩИМИ АРМЕЙСКИМИ РЕАЛИЯМИ ДЛЯ МОЛОДЕЖИ ДО 18 ЛЕТ</a:t>
            </a:r>
            <a:endParaRPr lang="ru-RU" sz="3200" dirty="0">
              <a:solidFill>
                <a:schemeClr val="tx1"/>
              </a:solidFill>
              <a:latin typeface="Cambria" panose="02040503050406030204" pitchFamily="18" charset="0"/>
              <a:ea typeface="BatangChe" panose="02030609000101010101" pitchFamily="49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1" b="9451"/>
          <a:stretch/>
        </p:blipFill>
        <p:spPr>
          <a:xfrm>
            <a:off x="1938338" y="2728912"/>
            <a:ext cx="85725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349" y="328614"/>
            <a:ext cx="8534400" cy="46862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Инициаторами идеи "</a:t>
            </a:r>
            <a:r>
              <a:rPr lang="ru-RU" dirty="0" smtClean="0">
                <a:latin typeface="Cambria" panose="02040503050406030204" pitchFamily="18" charset="0"/>
              </a:rPr>
              <a:t>Курса </a:t>
            </a:r>
            <a:r>
              <a:rPr lang="ru-RU" dirty="0">
                <a:latin typeface="Cambria" panose="02040503050406030204" pitchFamily="18" charset="0"/>
              </a:rPr>
              <a:t>молодого бойца" является Управление молодежи и семейной политики города Якутска совместно с общественной организацией «Город Добра», при полной поддержке командования воинской части </a:t>
            </a:r>
            <a:r>
              <a:rPr lang="ru-RU" dirty="0" smtClean="0">
                <a:latin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№ 14129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t="23530" r="24215"/>
          <a:stretch/>
        </p:blipFill>
        <p:spPr>
          <a:xfrm>
            <a:off x="6943726" y="4343400"/>
            <a:ext cx="2710829" cy="2171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23" y="4343400"/>
            <a:ext cx="214757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85738"/>
            <a:ext cx="10931526" cy="300037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Цель сборов — пропаганда Вооруженных Сил Российской Федерации, развитие чувства патриотизма и гражданственности для будущих защитников </a:t>
            </a:r>
            <a:r>
              <a:rPr lang="ru-RU" dirty="0" smtClean="0">
                <a:latin typeface="Cambria" panose="02040503050406030204" pitchFamily="18" charset="0"/>
              </a:rPr>
              <a:t>Родины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3057526"/>
            <a:ext cx="4418527" cy="2943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20" y="3057526"/>
            <a:ext cx="4416682" cy="29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371475"/>
            <a:ext cx="10872787" cy="57292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Молодые ребята от 16 лет </a:t>
            </a:r>
            <a:r>
              <a:rPr lang="ru-RU" dirty="0" smtClean="0">
                <a:latin typeface="Cambria" panose="02040503050406030204" pitchFamily="18" charset="0"/>
              </a:rPr>
              <a:t>проведут ОДНУ </a:t>
            </a:r>
            <a:r>
              <a:rPr lang="ru-RU" dirty="0">
                <a:latin typeface="Cambria" panose="02040503050406030204" pitchFamily="18" charset="0"/>
              </a:rPr>
              <a:t>неделю на территории настоящей воинской части, где познакомятся с </a:t>
            </a:r>
            <a:r>
              <a:rPr lang="ru-RU" dirty="0" smtClean="0">
                <a:latin typeface="Cambria" panose="02040503050406030204" pitchFamily="18" charset="0"/>
              </a:rPr>
              <a:t>АРМЕЙСКОЙ ЖИЗНЬЮ: 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воинской дисциплиной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 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распорядком дня 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</a:rPr>
              <a:t>спортивной подготовкой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4" y="3357562"/>
            <a:ext cx="2847681" cy="2235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20" y="3357561"/>
            <a:ext cx="3016256" cy="22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328614"/>
            <a:ext cx="11017251" cy="351472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Они также привыкнут к армейскому быту, армейской форме и кухне. Также они пройдут все необходимые инструктажи по технике безопасности. Всё это поможет им в дальнейшем на настоящей службе в рядах Вооруженных </a:t>
            </a:r>
            <a:r>
              <a:rPr lang="ru-RU" dirty="0" smtClean="0">
                <a:latin typeface="Cambria" panose="02040503050406030204" pitchFamily="18" charset="0"/>
              </a:rPr>
              <a:t>Сил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84" y="3843338"/>
            <a:ext cx="3906679" cy="2929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0" y="4217272"/>
            <a:ext cx="3271838" cy="2181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7" y="4214948"/>
            <a:ext cx="3272987" cy="21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236" y="0"/>
            <a:ext cx="10560051" cy="38433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Военно-патриотические сборы «курс молодого бойца» успешно </a:t>
            </a:r>
            <a:r>
              <a:rPr lang="ru-RU" dirty="0">
                <a:latin typeface="Cambria" panose="02040503050406030204" pitchFamily="18" charset="0"/>
              </a:rPr>
              <a:t>проводятся в городе Якутске уже в четвертый </a:t>
            </a:r>
            <a:r>
              <a:rPr lang="ru-RU" dirty="0" smtClean="0">
                <a:latin typeface="Cambria" panose="02040503050406030204" pitchFamily="18" charset="0"/>
              </a:rPr>
              <a:t>раз и с каждым разом количество желающих пройти данные сборы среди юношей до 18 лет растет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3467100"/>
            <a:ext cx="6477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28588"/>
            <a:ext cx="10731501" cy="180022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Cambria" panose="02040503050406030204" pitchFamily="18" charset="0"/>
              </a:rPr>
              <a:t>А ты уже записался на </a:t>
            </a:r>
            <a:br>
              <a:rPr lang="ru-RU" sz="4800" b="1" dirty="0" smtClean="0">
                <a:latin typeface="Cambria" panose="02040503050406030204" pitchFamily="18" charset="0"/>
              </a:rPr>
            </a:br>
            <a:r>
              <a:rPr lang="ru-RU" sz="4800" b="1" dirty="0" smtClean="0">
                <a:latin typeface="Cambria" panose="02040503050406030204" pitchFamily="18" charset="0"/>
              </a:rPr>
              <a:t>«курс молодого бойца» ???</a:t>
            </a:r>
            <a:endParaRPr lang="ru-RU" sz="4800" b="1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3" y="1928813"/>
            <a:ext cx="3286127" cy="468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</TotalTime>
  <Words>181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BatangChe</vt:lpstr>
      <vt:lpstr>Cambria</vt:lpstr>
      <vt:lpstr>Century Gothic</vt:lpstr>
      <vt:lpstr>Wingdings 3</vt:lpstr>
      <vt:lpstr>Сектор</vt:lpstr>
      <vt:lpstr>Военно-патриотические сборы "Курс молодого бойца"</vt:lpstr>
      <vt:lpstr>Презентация PowerPoint</vt:lpstr>
      <vt:lpstr>Инициаторами идеи "Курса молодого бойца" является Управление молодежи и семейной политики города Якутска совместно с общественной организацией «Город Добра», при полной поддержке командования воинской части  № 14129  </vt:lpstr>
      <vt:lpstr>Цель сборов — пропаганда Вооруженных Сил Российской Федерации, развитие чувства патриотизма и гражданственности для будущих защитников Родины </vt:lpstr>
      <vt:lpstr>Молодые ребята от 16 лет проведут ОДНУ неделю на территории настоящей воинской части, где познакомятся с АРМЕЙСКОЙ ЖИЗНЬЮ:    воинской дисциплиной   распорядком дня   спортивной подготовкой</vt:lpstr>
      <vt:lpstr>Они также привыкнут к армейскому быту, армейской форме и кухне. Также они пройдут все необходимые инструктажи по технике безопасности. Всё это поможет им в дальнейшем на настоящей службе в рядах Вооруженных Сил</vt:lpstr>
      <vt:lpstr>Военно-патриотические сборы «курс молодого бойца» успешно проводятся в городе Якутске уже в четвертый раз и с каждым разом количество желающих пройти данные сборы среди юношей до 18 лет растет </vt:lpstr>
      <vt:lpstr>А ты уже записался на  «курс молодого бойца» 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Военно-патриотические сборы "Курс молодого бойца"</dc:title>
  <dc:creator>Виктор Н. Говоров</dc:creator>
  <cp:lastModifiedBy>Виктор Н. Говоров</cp:lastModifiedBy>
  <cp:revision>6</cp:revision>
  <dcterms:created xsi:type="dcterms:W3CDTF">2016-08-05T04:34:03Z</dcterms:created>
  <dcterms:modified xsi:type="dcterms:W3CDTF">2016-08-05T05:10:13Z</dcterms:modified>
</cp:coreProperties>
</file>