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B4ECA-B08D-49C6-969A-1FF7CE217923}" type="datetimeFigureOut">
              <a:rPr lang="ru-RU" smtClean="0"/>
              <a:pPr/>
              <a:t>11.06.2019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66FA2-9F8C-42C3-BB21-B5418AF3E6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hyperlink" Target="https://vk.com/volontersgsha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volonter_smol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.com/volontersgsha" TargetMode="External"/><Relationship Id="rId5" Type="http://schemas.openxmlformats.org/officeDocument/2006/relationships/hyperlink" Target="https://vk.com/krulyadobra" TargetMode="Externa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iniy_goluboy_fon_svet_krugi_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в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000372"/>
            <a:ext cx="8858280" cy="2569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348" y="142852"/>
            <a:ext cx="7774713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Авторский проект:</a:t>
            </a:r>
          </a:p>
          <a:p>
            <a:pPr algn="ctr"/>
            <a:endParaRPr lang="ru-RU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Интернет-марафон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«Волонтерская грамотность»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15140" y="5715016"/>
            <a:ext cx="211739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Аверкина И.Л.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iniy_goluboy_fon_svet_krugi_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8596" y="357166"/>
            <a:ext cx="8286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ИДЕЯ ИНТЕРНЕТ-МАРАФОНА: </a:t>
            </a:r>
          </a:p>
          <a:p>
            <a:endParaRPr lang="ru-RU" sz="2400" dirty="0" smtClean="0"/>
          </a:p>
          <a:p>
            <a:r>
              <a:rPr lang="ru-RU" sz="2400" dirty="0" smtClean="0"/>
              <a:t>-рассказать начинающим волонтерам об основах современного состояния теории и практики волонтерства;</a:t>
            </a:r>
          </a:p>
          <a:p>
            <a:endParaRPr lang="ru-RU" sz="2400" dirty="0" smtClean="0"/>
          </a:p>
          <a:p>
            <a:r>
              <a:rPr lang="ru-RU" sz="2400" dirty="0" smtClean="0"/>
              <a:t>-подготовить к написанию собственного проекта, для возможного дальнейшего участия в конкурсе </a:t>
            </a:r>
          </a:p>
          <a:p>
            <a:r>
              <a:rPr lang="ru-RU" sz="2400" dirty="0" smtClean="0"/>
              <a:t>«Доброволец России». 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3" name="Рисунок 22" descr="в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071942"/>
            <a:ext cx="8001024" cy="2012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iniy_goluboy_fon_svet_krugi_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0034" y="357166"/>
            <a:ext cx="821537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 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МЕХАНИЗМ УЧАСТИЯ: </a:t>
            </a:r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000" dirty="0" smtClean="0"/>
              <a:t>Участники вступают в группу марафона и в течении недели каждое утро получают личное сообщение с заданием, отчет о выполнении которого необходимо оставить в </a:t>
            </a:r>
            <a:r>
              <a:rPr lang="ru-RU" sz="2000" dirty="0" smtClean="0"/>
              <a:t>течение </a:t>
            </a:r>
            <a:r>
              <a:rPr lang="ru-RU" sz="2000" dirty="0" smtClean="0"/>
              <a:t>дня в комментариях к "посту дня" в данной группе. 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ПОДВЕДЕНИЕ ИТОГОВ:</a:t>
            </a: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dirty="0" smtClean="0"/>
              <a:t>Участники, выполнившие все 7 заданий, получают сертификат и подарок из числа атрибутики своей волонтерской организации*.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1050" dirty="0" smtClean="0"/>
              <a:t>(*В данной презентации использованы сертификаты и атрибутика волонтерского корпуса ФГБОУ ВО Смоленская ГСХА «Поможем вместе»)</a:t>
            </a:r>
            <a:endParaRPr lang="ru-RU" sz="1050" dirty="0"/>
          </a:p>
        </p:txBody>
      </p:sp>
      <p:pic>
        <p:nvPicPr>
          <p:cNvPr id="7" name="Рисунок 6" descr="в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857628"/>
            <a:ext cx="8001056" cy="2012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iniy_goluboy_fon_svet_krugi_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7aOCj9mKEp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1" y="142852"/>
            <a:ext cx="3738457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500562" y="214290"/>
            <a:ext cx="4147569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Задание 1 дня</a:t>
            </a:r>
            <a:endParaRPr lang="ru-RU" sz="5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1e4bsVNUPe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000504"/>
            <a:ext cx="1522203" cy="2300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vlSyXs8OMY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3214686"/>
            <a:ext cx="1863080" cy="1863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zaik2QjFFR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3174" y="5357826"/>
            <a:ext cx="1536759" cy="128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6" name="AutoShape 2" descr="❤"/>
          <p:cNvSpPr>
            <a:spLocks noChangeAspect="1" noChangeArrowheads="1"/>
          </p:cNvSpPr>
          <p:nvPr/>
        </p:nvSpPr>
        <p:spPr bwMode="auto">
          <a:xfrm>
            <a:off x="1206500" y="-638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87" name="AutoShape 3" descr="👦"/>
          <p:cNvSpPr>
            <a:spLocks noChangeAspect="1" noChangeArrowheads="1"/>
          </p:cNvSpPr>
          <p:nvPr/>
        </p:nvSpPr>
        <p:spPr bwMode="auto">
          <a:xfrm>
            <a:off x="155575" y="619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88" name="AutoShape 4" descr="👉🏻"/>
          <p:cNvSpPr>
            <a:spLocks noChangeAspect="1" noChangeArrowheads="1"/>
          </p:cNvSpPr>
          <p:nvPr/>
        </p:nvSpPr>
        <p:spPr bwMode="auto">
          <a:xfrm>
            <a:off x="285750" y="619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89" name="AutoShape 5" descr="😍"/>
          <p:cNvSpPr>
            <a:spLocks noChangeAspect="1" noChangeArrowheads="1"/>
          </p:cNvSpPr>
          <p:nvPr/>
        </p:nvSpPr>
        <p:spPr bwMode="auto">
          <a:xfrm>
            <a:off x="415925" y="619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90" name="AutoShape 6" descr="💼"/>
          <p:cNvSpPr>
            <a:spLocks noChangeAspect="1" noChangeArrowheads="1"/>
          </p:cNvSpPr>
          <p:nvPr/>
        </p:nvSpPr>
        <p:spPr bwMode="auto">
          <a:xfrm>
            <a:off x="155575" y="3508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143372" y="1041023"/>
            <a:ext cx="471490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Познакомься с определением: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Доброволец (волонтер) – физическое лицо, осуществляющее в свободное от работы (учебы) время добровольную социально направленную, общественно полезную деятельность в формах и видах, предусмотренных Федеральным законом, без получения денежного или материального вознаграждения (кроме случаев возможного возмещения связанных с осуществлением добровольческой (волонтерской) деятельности затрат).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600" b="1" dirty="0" smtClean="0">
                <a:solidFill>
                  <a:srgbClr val="002060"/>
                </a:solidFill>
              </a:rPr>
              <a:t>«Преврати человека в волонтера»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Нарисуй человечка, подписав или изобразив на рисунке не менее 5 качеств, наиболее характеризующих его, будь он современным волонтёром. 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Для отчета о выполнении задания пришли фотографию бумажного рисунка или же картинку.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600" b="1" dirty="0" smtClean="0">
                <a:solidFill>
                  <a:srgbClr val="002060"/>
                </a:solidFill>
              </a:rPr>
              <a:t>«Чемодан ассоциаций»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Из своего чемодана я достаю ТЕЛЕФОН и даю тебе, как этот предмет ассоциируется у тебя с волонтёром? 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Для отчёта о выполнении задания напиши название предмета, который тебе достался и 1-3 ассоциации. 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УСПЕХОВ ТЕБЕ В ВЫПОЛНЕНИИ ЗАДАНИЯ! ЕСЛИ У ТЕБЯ ВОЗНИКАЮТ СЛОЖНОСТИ - ИЩИ ПОДСКАЗКУ В 1-м КОММЕНТАРИИ К «ПОСТУ ДНЯ»</a:t>
            </a:r>
            <a:endParaRPr lang="ru-RU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iniy_goluboy_fon_svet_krugi_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57158" y="0"/>
            <a:ext cx="35719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Задание 2 дня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386" name="AutoShape 2" descr="❤"/>
          <p:cNvSpPr>
            <a:spLocks noChangeAspect="1" noChangeArrowheads="1"/>
          </p:cNvSpPr>
          <p:nvPr/>
        </p:nvSpPr>
        <p:spPr bwMode="auto">
          <a:xfrm>
            <a:off x="1206500" y="-638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87" name="AutoShape 3" descr="👦"/>
          <p:cNvSpPr>
            <a:spLocks noChangeAspect="1" noChangeArrowheads="1"/>
          </p:cNvSpPr>
          <p:nvPr/>
        </p:nvSpPr>
        <p:spPr bwMode="auto">
          <a:xfrm>
            <a:off x="155575" y="619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88" name="AutoShape 4" descr="👉🏻"/>
          <p:cNvSpPr>
            <a:spLocks noChangeAspect="1" noChangeArrowheads="1"/>
          </p:cNvSpPr>
          <p:nvPr/>
        </p:nvSpPr>
        <p:spPr bwMode="auto">
          <a:xfrm>
            <a:off x="285750" y="619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89" name="AutoShape 5" descr="😍"/>
          <p:cNvSpPr>
            <a:spLocks noChangeAspect="1" noChangeArrowheads="1"/>
          </p:cNvSpPr>
          <p:nvPr/>
        </p:nvSpPr>
        <p:spPr bwMode="auto">
          <a:xfrm>
            <a:off x="415925" y="619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90" name="AutoShape 6" descr="💼"/>
          <p:cNvSpPr>
            <a:spLocks noChangeAspect="1" noChangeArrowheads="1"/>
          </p:cNvSpPr>
          <p:nvPr/>
        </p:nvSpPr>
        <p:spPr bwMode="auto">
          <a:xfrm>
            <a:off x="155575" y="3508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42844" y="642918"/>
            <a:ext cx="400052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Изучи признаки волонтерской деятельности* *</a:t>
            </a: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600" b="1" dirty="0" smtClean="0">
                <a:solidFill>
                  <a:srgbClr val="002060"/>
                </a:solidFill>
              </a:rPr>
              <a:t> «Ты узнаешь его из тысячи»**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Выберите примеры, подходящие под определение волонтерской деятельности: 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1. Помощь своим бабушке и дедушке по хозяйству; </a:t>
            </a:r>
            <a:br>
              <a:rPr lang="ru-RU" sz="1200" dirty="0" smtClean="0"/>
            </a:br>
            <a:r>
              <a:rPr lang="ru-RU" sz="1200" dirty="0" smtClean="0"/>
              <a:t>2. Благоустройство территории детского дома; </a:t>
            </a:r>
            <a:br>
              <a:rPr lang="ru-RU" sz="1200" dirty="0" smtClean="0"/>
            </a:br>
            <a:r>
              <a:rPr lang="ru-RU" sz="1200" dirty="0" smtClean="0"/>
              <a:t>3. ...</a:t>
            </a: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Для отчета о выполнении задания перечислите номера выбранных предложений. 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600" b="1" dirty="0" smtClean="0"/>
              <a:t> </a:t>
            </a:r>
            <a:r>
              <a:rPr lang="ru-RU" sz="1600" b="1" dirty="0" smtClean="0">
                <a:solidFill>
                  <a:srgbClr val="002060"/>
                </a:solidFill>
              </a:rPr>
              <a:t>«Где могу - помогу»** 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Напишите не менее 3 объектов (люди, организации или учреждения) волонтерской помощи, которым ты мог бы помочь без посредничества волонтерского корпуса «Поможем вместе».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200" dirty="0"/>
          </a:p>
        </p:txBody>
      </p:sp>
      <p:pic>
        <p:nvPicPr>
          <p:cNvPr id="16" name="Рисунок 15" descr="wDxf4IibaH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4500570"/>
            <a:ext cx="2513750" cy="1777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4643438" y="2714620"/>
            <a:ext cx="414756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Задание 3 дня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" name="Рисунок 17" descr="Fuoc1qMpTY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214290"/>
            <a:ext cx="3536378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/>
          <p:cNvSpPr txBox="1"/>
          <p:nvPr/>
        </p:nvSpPr>
        <p:spPr>
          <a:xfrm>
            <a:off x="4929190" y="3571876"/>
            <a:ext cx="407196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Изучите ведущие мотивы волонтерства* *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600" b="1" dirty="0" smtClean="0">
                <a:solidFill>
                  <a:srgbClr val="002060"/>
                </a:solidFill>
              </a:rPr>
              <a:t>«Мой двигатель»</a:t>
            </a:r>
            <a:r>
              <a:rPr lang="ru-RU" sz="1400" b="1" dirty="0" smtClean="0">
                <a:solidFill>
                  <a:srgbClr val="002060"/>
                </a:solidFill>
              </a:rPr>
              <a:t>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Ответь на вопросы </a:t>
            </a:r>
            <a:r>
              <a:rPr lang="ru-RU" sz="1200" dirty="0" smtClean="0"/>
              <a:t>анкеты**, </a:t>
            </a:r>
            <a:r>
              <a:rPr lang="ru-RU" sz="1200" dirty="0" smtClean="0"/>
              <a:t>это позволит определить </a:t>
            </a:r>
          </a:p>
          <a:p>
            <a:r>
              <a:rPr lang="ru-RU" sz="1200" dirty="0" smtClean="0"/>
              <a:t>ведущий тип твоей мотивации. 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2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1142976" y="3357562"/>
            <a:ext cx="6429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85786" y="6429396"/>
            <a:ext cx="7701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** Задания интернет - марафона в рамках презентации представлены в сокращенном варианте</a:t>
            </a:r>
            <a:endParaRPr lang="ru-RU" sz="1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iniy_goluboy_fon_svet_krugi_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214290"/>
            <a:ext cx="414756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Задание 4 дня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386" name="AutoShape 2" descr="❤"/>
          <p:cNvSpPr>
            <a:spLocks noChangeAspect="1" noChangeArrowheads="1"/>
          </p:cNvSpPr>
          <p:nvPr/>
        </p:nvSpPr>
        <p:spPr bwMode="auto">
          <a:xfrm>
            <a:off x="1206500" y="-638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87" name="AutoShape 3" descr="👦"/>
          <p:cNvSpPr>
            <a:spLocks noChangeAspect="1" noChangeArrowheads="1"/>
          </p:cNvSpPr>
          <p:nvPr/>
        </p:nvSpPr>
        <p:spPr bwMode="auto">
          <a:xfrm>
            <a:off x="155575" y="619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88" name="AutoShape 4" descr="👉🏻"/>
          <p:cNvSpPr>
            <a:spLocks noChangeAspect="1" noChangeArrowheads="1"/>
          </p:cNvSpPr>
          <p:nvPr/>
        </p:nvSpPr>
        <p:spPr bwMode="auto">
          <a:xfrm>
            <a:off x="285750" y="619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89" name="AutoShape 5" descr="😍"/>
          <p:cNvSpPr>
            <a:spLocks noChangeAspect="1" noChangeArrowheads="1"/>
          </p:cNvSpPr>
          <p:nvPr/>
        </p:nvSpPr>
        <p:spPr bwMode="auto">
          <a:xfrm>
            <a:off x="415925" y="619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90" name="AutoShape 6" descr="💼"/>
          <p:cNvSpPr>
            <a:spLocks noChangeAspect="1" noChangeArrowheads="1"/>
          </p:cNvSpPr>
          <p:nvPr/>
        </p:nvSpPr>
        <p:spPr bwMode="auto">
          <a:xfrm>
            <a:off x="155575" y="3508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42844" y="928670"/>
            <a:ext cx="421481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Изучи направления волонтерской деятельности с иллюстративным изображением и словесным описанием каждого в прикрепленных к данному сообщению картинках**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</a:t>
            </a:r>
            <a:r>
              <a:rPr lang="ru-RU" sz="1600" b="1" dirty="0" smtClean="0">
                <a:solidFill>
                  <a:srgbClr val="002060"/>
                </a:solidFill>
              </a:rPr>
              <a:t>«Event-менеджер»* *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200" dirty="0" smtClean="0"/>
              <a:t>Приведите примеры мероприятий, соответствующих основным направлениям</a:t>
            </a: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2500306"/>
            <a:ext cx="414756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Задание 5 дня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Рисунок 15" descr="dOqG5FMnp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357166"/>
            <a:ext cx="3214710" cy="2121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4857752" y="3286124"/>
            <a:ext cx="392909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Познакомься с целевыми группами волонтерства, к одной из них ты относишься**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>
                <a:solidFill>
                  <a:srgbClr val="002060"/>
                </a:solidFill>
              </a:rPr>
              <a:t>Изучи информацию о том, как стать волонтером на примере помощи животным**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b="1" dirty="0" smtClean="0">
                <a:solidFill>
                  <a:srgbClr val="002060"/>
                </a:solidFill>
              </a:rPr>
              <a:t>«Я думаю, что...» **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200" dirty="0" smtClean="0"/>
              <a:t>Продолжи следующие фразы: 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1)Я думаю, что в Смоленске волонтерство более развито в такой целевой группе как....., потому что...... </a:t>
            </a:r>
            <a:br>
              <a:rPr lang="ru-RU" sz="1200" dirty="0" smtClean="0"/>
            </a:br>
            <a:r>
              <a:rPr lang="ru-RU" sz="1200" dirty="0" smtClean="0"/>
              <a:t>2</a:t>
            </a:r>
            <a:r>
              <a:rPr lang="ru-RU" sz="1200" dirty="0" smtClean="0"/>
              <a:t>)...</a:t>
            </a:r>
            <a:endParaRPr lang="ru-RU" sz="1200" dirty="0" smtClean="0"/>
          </a:p>
        </p:txBody>
      </p:sp>
      <p:pic>
        <p:nvPicPr>
          <p:cNvPr id="18" name="Рисунок 17" descr="LuKVojKVON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786190"/>
            <a:ext cx="3576999" cy="2529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1" name="Прямая соединительная линия 20"/>
          <p:cNvCxnSpPr/>
          <p:nvPr/>
        </p:nvCxnSpPr>
        <p:spPr>
          <a:xfrm rot="5400000">
            <a:off x="1535885" y="3464719"/>
            <a:ext cx="60722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iniy_goluboy_fon_svet_krugi_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6" name="AutoShape 2" descr="❤"/>
          <p:cNvSpPr>
            <a:spLocks noChangeAspect="1" noChangeArrowheads="1"/>
          </p:cNvSpPr>
          <p:nvPr/>
        </p:nvSpPr>
        <p:spPr bwMode="auto">
          <a:xfrm>
            <a:off x="1206500" y="-638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87" name="AutoShape 3" descr="👦"/>
          <p:cNvSpPr>
            <a:spLocks noChangeAspect="1" noChangeArrowheads="1"/>
          </p:cNvSpPr>
          <p:nvPr/>
        </p:nvSpPr>
        <p:spPr bwMode="auto">
          <a:xfrm>
            <a:off x="155575" y="619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88" name="AutoShape 4" descr="👉🏻"/>
          <p:cNvSpPr>
            <a:spLocks noChangeAspect="1" noChangeArrowheads="1"/>
          </p:cNvSpPr>
          <p:nvPr/>
        </p:nvSpPr>
        <p:spPr bwMode="auto">
          <a:xfrm>
            <a:off x="285750" y="619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89" name="AutoShape 5" descr="😍"/>
          <p:cNvSpPr>
            <a:spLocks noChangeAspect="1" noChangeArrowheads="1"/>
          </p:cNvSpPr>
          <p:nvPr/>
        </p:nvSpPr>
        <p:spPr bwMode="auto">
          <a:xfrm>
            <a:off x="415925" y="619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90" name="AutoShape 6" descr="💼"/>
          <p:cNvSpPr>
            <a:spLocks noChangeAspect="1" noChangeArrowheads="1"/>
          </p:cNvSpPr>
          <p:nvPr/>
        </p:nvSpPr>
        <p:spPr bwMode="auto">
          <a:xfrm>
            <a:off x="155575" y="3508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42844" y="928670"/>
            <a:ext cx="400052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142852"/>
            <a:ext cx="414756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Задание 6 дня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" name="Рисунок 16" descr="eaYXqYleN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572008"/>
            <a:ext cx="3071834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/>
          <p:cNvSpPr txBox="1"/>
          <p:nvPr/>
        </p:nvSpPr>
        <p:spPr>
          <a:xfrm>
            <a:off x="142844" y="785794"/>
            <a:ext cx="400052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Изучи материал по теме «Права волонтеров» по прикрепленным картинкам** 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«Всё нормально»* *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200" dirty="0" smtClean="0"/>
              <a:t>Изучите список перечисленных ситуаций, ответьте на вопрос: «Соблюдены ли ваши </a:t>
            </a:r>
            <a:r>
              <a:rPr lang="ru-RU" sz="1200" dirty="0" smtClean="0"/>
              <a:t>права?» </a:t>
            </a:r>
            <a:r>
              <a:rPr lang="ru-RU" sz="1200" dirty="0" smtClean="0"/>
              <a:t>- «да», «нет». Если «нет», то почему. 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1. Вы участвуете в акции и у вас возникает конфликтная ситуация с организаторами, можете вы отказаться от выполнения </a:t>
            </a:r>
            <a:r>
              <a:rPr lang="ru-RU" sz="1200" dirty="0" smtClean="0"/>
              <a:t>деятельности</a:t>
            </a:r>
            <a:r>
              <a:rPr lang="ru-RU" sz="1200" dirty="0" smtClean="0"/>
              <a:t>?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2. Вы планируете принять участие в обучении пожилых людей компьютерной грамотности, предварительно вам предложили принять участие в инструктаже.  </a:t>
            </a:r>
          </a:p>
          <a:p>
            <a:endParaRPr lang="ru-RU" sz="1200" dirty="0" smtClean="0"/>
          </a:p>
          <a:p>
            <a:r>
              <a:rPr lang="ru-RU" sz="1200" dirty="0" smtClean="0"/>
              <a:t>3. …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1857364"/>
            <a:ext cx="414756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Задание 7 дня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" name="Рисунок 21" descr="JmdyGBHKy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214290"/>
            <a:ext cx="2571768" cy="1785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TextBox 22"/>
          <p:cNvSpPr txBox="1"/>
          <p:nvPr/>
        </p:nvSpPr>
        <p:spPr>
          <a:xfrm>
            <a:off x="4429124" y="2500307"/>
            <a:ext cx="4572032" cy="385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Пролистай стену группы нашего волонтерского корпуса </a:t>
            </a:r>
            <a:r>
              <a:rPr lang="ru-RU" sz="1200" b="1" dirty="0" smtClean="0">
                <a:solidFill>
                  <a:srgbClr val="002060"/>
                </a:solidFill>
                <a:hlinkClick r:id="rId5"/>
              </a:rPr>
              <a:t>https://vk.com/volontersgsha</a:t>
            </a:r>
            <a:r>
              <a:rPr lang="ru-RU" sz="1200" b="1" dirty="0" smtClean="0">
                <a:solidFill>
                  <a:srgbClr val="002060"/>
                </a:solidFill>
              </a:rPr>
              <a:t> ,изучи социальные проекты о которых мы рассказывали и напиши, какой из них тебе понравился больше всего и чем. Можешь рассказать и о других известных тебе проектах.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600" b="1" dirty="0" smtClean="0">
                <a:solidFill>
                  <a:srgbClr val="002060"/>
                </a:solidFill>
              </a:rPr>
              <a:t>«Созидатель» **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Пропиши СВОЙ ПРОЕКТ. </a:t>
            </a:r>
            <a:br>
              <a:rPr lang="ru-RU" sz="11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200" dirty="0"/>
          </a:p>
        </p:txBody>
      </p:sp>
      <p:pic>
        <p:nvPicPr>
          <p:cNvPr id="24" name="Рисунок 23" descr="5P9V0d0KIu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3571876"/>
            <a:ext cx="2927602" cy="3071834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 rot="5400000">
            <a:off x="1428728" y="3500438"/>
            <a:ext cx="5715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iniy_goluboy_fon_svet_krugi_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6" name="AutoShape 2" descr="❤"/>
          <p:cNvSpPr>
            <a:spLocks noChangeAspect="1" noChangeArrowheads="1"/>
          </p:cNvSpPr>
          <p:nvPr/>
        </p:nvSpPr>
        <p:spPr bwMode="auto">
          <a:xfrm>
            <a:off x="1206500" y="-638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87" name="AutoShape 3" descr="👦"/>
          <p:cNvSpPr>
            <a:spLocks noChangeAspect="1" noChangeArrowheads="1"/>
          </p:cNvSpPr>
          <p:nvPr/>
        </p:nvSpPr>
        <p:spPr bwMode="auto">
          <a:xfrm>
            <a:off x="155575" y="619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88" name="AutoShape 4" descr="👉🏻"/>
          <p:cNvSpPr>
            <a:spLocks noChangeAspect="1" noChangeArrowheads="1"/>
          </p:cNvSpPr>
          <p:nvPr/>
        </p:nvSpPr>
        <p:spPr bwMode="auto">
          <a:xfrm>
            <a:off x="285750" y="619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89" name="AutoShape 5" descr="😍"/>
          <p:cNvSpPr>
            <a:spLocks noChangeAspect="1" noChangeArrowheads="1"/>
          </p:cNvSpPr>
          <p:nvPr/>
        </p:nvSpPr>
        <p:spPr bwMode="auto">
          <a:xfrm>
            <a:off x="415925" y="619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90" name="AutoShape 6" descr="💼"/>
          <p:cNvSpPr>
            <a:spLocks noChangeAspect="1" noChangeArrowheads="1"/>
          </p:cNvSpPr>
          <p:nvPr/>
        </p:nvSpPr>
        <p:spPr bwMode="auto">
          <a:xfrm>
            <a:off x="155575" y="3508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8" name="Рисунок 17" descr="_q8qiK_UVN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8"/>
            <a:ext cx="2585149" cy="4595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hFwk5mkAkR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4214818"/>
            <a:ext cx="2358376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MmKSpVGoLT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071678"/>
            <a:ext cx="242676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wyqvdJxtZz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285728"/>
            <a:ext cx="2428892" cy="161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461020" y="214290"/>
            <a:ext cx="45279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Подведение итогов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проекта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6" name="Рисунок 25" descr="GzcujTJOMv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322" y="4071942"/>
            <a:ext cx="3110835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iniy_goluboy_fon_svet_krugi_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6" name="AutoShape 2" descr="❤"/>
          <p:cNvSpPr>
            <a:spLocks noChangeAspect="1" noChangeArrowheads="1"/>
          </p:cNvSpPr>
          <p:nvPr/>
        </p:nvSpPr>
        <p:spPr bwMode="auto">
          <a:xfrm>
            <a:off x="1206500" y="-638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87" name="AutoShape 3" descr="👦"/>
          <p:cNvSpPr>
            <a:spLocks noChangeAspect="1" noChangeArrowheads="1"/>
          </p:cNvSpPr>
          <p:nvPr/>
        </p:nvSpPr>
        <p:spPr bwMode="auto">
          <a:xfrm>
            <a:off x="155575" y="619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88" name="AutoShape 4" descr="👉🏻"/>
          <p:cNvSpPr>
            <a:spLocks noChangeAspect="1" noChangeArrowheads="1"/>
          </p:cNvSpPr>
          <p:nvPr/>
        </p:nvSpPr>
        <p:spPr bwMode="auto">
          <a:xfrm>
            <a:off x="285750" y="619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89" name="AutoShape 5" descr="😍"/>
          <p:cNvSpPr>
            <a:spLocks noChangeAspect="1" noChangeArrowheads="1"/>
          </p:cNvSpPr>
          <p:nvPr/>
        </p:nvSpPr>
        <p:spPr bwMode="auto">
          <a:xfrm>
            <a:off x="415925" y="619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90" name="AutoShape 6" descr="💼"/>
          <p:cNvSpPr>
            <a:spLocks noChangeAspect="1" noChangeArrowheads="1"/>
          </p:cNvSpPr>
          <p:nvPr/>
        </p:nvSpPr>
        <p:spPr bwMode="auto">
          <a:xfrm>
            <a:off x="155575" y="3508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928662" y="214290"/>
            <a:ext cx="70676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Результаты проекта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Рисунок 15" descr="2YDtWpr2s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714884"/>
            <a:ext cx="1700206" cy="1620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q14IMMapLG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1071546"/>
            <a:ext cx="1711509" cy="1657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6143636" y="6429396"/>
            <a:ext cx="2857520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00" dirty="0" smtClean="0">
                <a:hlinkClick r:id="rId5"/>
              </a:rPr>
              <a:t>https://vk.com/krulyadobra</a:t>
            </a:r>
            <a:endParaRPr lang="ru-RU" sz="11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29388" y="2786058"/>
            <a:ext cx="2143140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00" dirty="0" smtClean="0">
                <a:hlinkClick r:id="rId6"/>
              </a:rPr>
              <a:t>https://vk.com/volontersgsha</a:t>
            </a:r>
            <a:endParaRPr lang="ru-RU" sz="11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5" name="Рисунок 24" descr="V7_UHwEiFX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3214686"/>
            <a:ext cx="2614998" cy="1018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Прямоугольник 25"/>
          <p:cNvSpPr/>
          <p:nvPr/>
        </p:nvSpPr>
        <p:spPr>
          <a:xfrm>
            <a:off x="6572264" y="4286256"/>
            <a:ext cx="1917512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dirty="0" smtClean="0">
                <a:hlinkClick r:id="rId8"/>
              </a:rPr>
              <a:t>https://vk.com/volonter_smol</a:t>
            </a:r>
            <a:endParaRPr lang="ru-RU" sz="11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85720" y="1357298"/>
            <a:ext cx="635798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с 21-27 января 2019 интернет-марафон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«Волонтерская грамотность. Онлайн - курс»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прошли 45 участников волонтерского корпуса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ФГБОУ ВО Смоленская ГСХА «Поможем вместе» </a:t>
            </a:r>
          </a:p>
          <a:p>
            <a:r>
              <a:rPr lang="ru-RU" sz="1400" dirty="0" smtClean="0"/>
              <a:t>(студенты 1-2 курсов, возраст 18-19 лет)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endParaRPr lang="ru-RU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с 3-9 августа 2019 – пройдут 120 участников профильной смены «Волонтеры Смоленщины» </a:t>
            </a:r>
          </a:p>
          <a:p>
            <a:r>
              <a:rPr lang="ru-RU" sz="1400" dirty="0" smtClean="0"/>
              <a:t>(школьники, возраст 14-17 лет)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с 7 по 13 октября 2019 – 60 студентов волонтерского отряда ОГБПОУ </a:t>
            </a:r>
            <a:r>
              <a:rPr lang="ru-RU" b="1" dirty="0" err="1" smtClean="0">
                <a:solidFill>
                  <a:srgbClr val="002060"/>
                </a:solidFill>
              </a:rPr>
              <a:t>СмолАПО</a:t>
            </a:r>
            <a:r>
              <a:rPr lang="ru-RU" b="1" dirty="0" smtClean="0">
                <a:solidFill>
                  <a:srgbClr val="002060"/>
                </a:solidFill>
              </a:rPr>
              <a:t> «Крылья добра» </a:t>
            </a:r>
          </a:p>
          <a:p>
            <a:r>
              <a:rPr lang="ru-RU" sz="1400" dirty="0" smtClean="0"/>
              <a:t>(студенты 1-2 курсов, 16-17 лет)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239</Words>
  <Application>Microsoft Office PowerPoint</Application>
  <PresentationFormat>Экран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Хозяин</dc:creator>
  <cp:lastModifiedBy>Хозяин</cp:lastModifiedBy>
  <cp:revision>24</cp:revision>
  <dcterms:created xsi:type="dcterms:W3CDTF">2019-06-11T12:19:07Z</dcterms:created>
  <dcterms:modified xsi:type="dcterms:W3CDTF">2019-06-11T16:51:49Z</dcterms:modified>
</cp:coreProperties>
</file>