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311" r:id="rId3"/>
    <p:sldId id="307" r:id="rId4"/>
    <p:sldId id="312" r:id="rId5"/>
    <p:sldId id="313" r:id="rId6"/>
    <p:sldId id="345" r:id="rId7"/>
    <p:sldId id="315" r:id="rId8"/>
    <p:sldId id="316" r:id="rId9"/>
    <p:sldId id="323" r:id="rId10"/>
    <p:sldId id="317" r:id="rId11"/>
    <p:sldId id="318" r:id="rId12"/>
    <p:sldId id="319" r:id="rId13"/>
    <p:sldId id="322" r:id="rId14"/>
    <p:sldId id="320" r:id="rId15"/>
    <p:sldId id="321" r:id="rId16"/>
    <p:sldId id="324" r:id="rId17"/>
    <p:sldId id="325" r:id="rId18"/>
    <p:sldId id="326" r:id="rId19"/>
    <p:sldId id="327" r:id="rId20"/>
    <p:sldId id="328" r:id="rId21"/>
    <p:sldId id="332" r:id="rId22"/>
    <p:sldId id="333" r:id="rId23"/>
    <p:sldId id="334" r:id="rId24"/>
    <p:sldId id="335" r:id="rId25"/>
    <p:sldId id="344" r:id="rId26"/>
    <p:sldId id="336" r:id="rId27"/>
    <p:sldId id="337" r:id="rId28"/>
    <p:sldId id="338" r:id="rId29"/>
    <p:sldId id="339" r:id="rId30"/>
    <p:sldId id="340" r:id="rId31"/>
    <p:sldId id="34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00"/>
    <a:srgbClr val="6600CC"/>
    <a:srgbClr val="000000"/>
    <a:srgbClr val="000714"/>
    <a:srgbClr val="0000FF"/>
    <a:srgbClr val="CC00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7" autoAdjust="0"/>
    <p:restoredTop sz="93548" autoAdjust="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23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DF983-ECA2-472E-A2CA-B77A4E4BA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E549D-6FDC-4E29-80B9-8278BBB45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19F3A-06BF-4DCD-B915-876AA9850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0A3E7-CEB7-4FC6-AE4C-AE966CC9C0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E445D-9F9D-4AF6-84EB-8CA00E1569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1250B-FF50-456D-BA4A-882A1F8D7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C164A-3CF6-4A0A-BBE8-94083FCB0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A2098-234F-49CA-8C39-EC4B467C5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0A711-9904-44B3-A56F-C3B8D7FD67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485B6-144A-446E-B949-AF02EF4AA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54C9A-1000-4B8E-ACCB-79D724C39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02604-9978-415F-AB61-1E1FAC8C4E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100000">
              <a:srgbClr val="66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819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821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75719DC-F181-48D2-892D-DF544B186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21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3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</p:sldLayoutIdLst>
  <p:transition advClick="0" advTm="500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sz="quarter"/>
          </p:nvPr>
        </p:nvSpPr>
        <p:spPr>
          <a:xfrm>
            <a:off x="785813" y="928688"/>
            <a:ext cx="7532687" cy="1143000"/>
          </a:xfrm>
        </p:spPr>
        <p:txBody>
          <a:bodyPr/>
          <a:lstStyle/>
          <a:p>
            <a:pPr>
              <a:defRPr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 </a:t>
            </a:r>
            <a:b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дополнительного образования</a:t>
            </a:r>
            <a:b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«Районный центр дополнительного образования»</a:t>
            </a:r>
            <a:b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МО «Курумканский район»</a:t>
            </a:r>
            <a:endParaRPr lang="ru-RU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sz="quarter" idx="1"/>
          </p:nvPr>
        </p:nvSpPr>
        <p:spPr>
          <a:xfrm>
            <a:off x="2714625" y="6215063"/>
            <a:ext cx="3786188" cy="428625"/>
          </a:xfrm>
        </p:spPr>
        <p:txBody>
          <a:bodyPr/>
          <a:lstStyle/>
          <a:p>
            <a:pPr algn="r">
              <a:lnSpc>
                <a:spcPct val="80000"/>
              </a:lnSpc>
              <a:defRPr/>
            </a:pPr>
            <a:endParaRPr lang="ru-RU" sz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428625" y="142875"/>
            <a:ext cx="8424863" cy="34559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endParaRPr lang="ru-RU" sz="72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Monotype Corsiva"/>
            </a:endParaRPr>
          </a:p>
        </p:txBody>
      </p:sp>
      <p:pic>
        <p:nvPicPr>
          <p:cNvPr id="3077" name="Picture 6" descr="C:\Users\Евгения Жамбаловна\Desktop\Эмблема РЦД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214313"/>
            <a:ext cx="9286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 descr="D:\МБОУ ДО РЦДО\2016-2017 учебный год\Доброволец года\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2125663"/>
            <a:ext cx="4786313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296988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00FF"/>
                </a:solidFill>
              </a:rPr>
              <a:t>Волонтерская группа «Цунами»</a:t>
            </a:r>
          </a:p>
        </p:txBody>
      </p:sp>
      <p:sp>
        <p:nvSpPr>
          <p:cNvPr id="4099" name="Содержимое 6"/>
          <p:cNvSpPr>
            <a:spLocks noGrp="1"/>
          </p:cNvSpPr>
          <p:nvPr>
            <p:ph sz="half" idx="1"/>
          </p:nvPr>
        </p:nvSpPr>
        <p:spPr>
          <a:xfrm>
            <a:off x="500063" y="1000125"/>
            <a:ext cx="8186737" cy="5643563"/>
          </a:xfrm>
        </p:spPr>
        <p:txBody>
          <a:bodyPr/>
          <a:lstStyle/>
          <a:p>
            <a:pPr marL="0" indent="358775" algn="just">
              <a:buFontTx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Год создания 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– 1 сентября 2010 г.</a:t>
            </a:r>
          </a:p>
          <a:p>
            <a:pPr marL="0" indent="358775" algn="just">
              <a:buFontTx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Количество участников 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– 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25.</a:t>
            </a:r>
            <a:endParaRPr lang="ru-RU" dirty="0" smtClean="0">
              <a:solidFill>
                <a:srgbClr val="002060"/>
              </a:solidFill>
              <a:effectLst/>
            </a:endParaRPr>
          </a:p>
          <a:p>
            <a:pPr marL="0" indent="358775" algn="just">
              <a:buFontTx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География</a:t>
            </a:r>
            <a:r>
              <a:rPr lang="ru-RU" dirty="0" smtClean="0">
                <a:solidFill>
                  <a:srgbClr val="002060"/>
                </a:solidFill>
                <a:effectLst/>
              </a:rPr>
              <a:t> – Курумканский район</a:t>
            </a:r>
          </a:p>
          <a:p>
            <a:pPr marL="0" indent="355600">
              <a:buFontTx/>
              <a:buNone/>
              <a:defRPr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целевые группы: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3300"/>
                </a:solidFill>
                <a:effectLst/>
              </a:rPr>
              <a:t>Волонтерские группы образовательных учреждений района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3300"/>
                </a:solidFill>
                <a:effectLst/>
              </a:rPr>
              <a:t>Руководители волонтерских групп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3300"/>
                </a:solidFill>
                <a:effectLst/>
              </a:rPr>
              <a:t>Активисты волонтерских групп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3300"/>
                </a:solidFill>
                <a:effectLst/>
              </a:rPr>
              <a:t>Педагогические работники ОУ района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3300"/>
                </a:solidFill>
                <a:effectLst/>
              </a:rPr>
              <a:t>Учащиеся и воспитанники образовательных учреждений район и их родители</a:t>
            </a:r>
          </a:p>
          <a:p>
            <a:pPr marL="0" indent="358775" algn="just">
              <a:buFontTx/>
              <a:buNone/>
              <a:defRPr/>
            </a:pPr>
            <a:endParaRPr lang="ru-RU" dirty="0" smtClean="0">
              <a:solidFill>
                <a:srgbClr val="002060"/>
              </a:solidFill>
              <a:effectLst/>
            </a:endParaRPr>
          </a:p>
          <a:p>
            <a:pPr marL="0" indent="358775" algn="just">
              <a:buFontTx/>
              <a:buNone/>
              <a:defRPr/>
            </a:pPr>
            <a:endParaRPr lang="ru-RU" sz="3200" b="1" dirty="0" smtClean="0">
              <a:solidFill>
                <a:srgbClr val="002060"/>
              </a:solidFill>
              <a:effectLst/>
            </a:endParaRPr>
          </a:p>
          <a:p>
            <a:pPr marL="0" indent="358775" algn="just">
              <a:buFontTx/>
              <a:buNone/>
              <a:defRPr/>
            </a:pPr>
            <a:endParaRPr lang="ru-RU" sz="3200" b="1" dirty="0" smtClean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3286125"/>
          </a:xfrm>
        </p:spPr>
        <p:txBody>
          <a:bodyPr/>
          <a:lstStyle/>
          <a:p>
            <a:pPr marL="0" indent="360363" eaLnBrk="1" hangingPunct="1">
              <a:buClr>
                <a:srgbClr val="002060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Пропаганда здорового образа жизни.</a:t>
            </a:r>
          </a:p>
          <a:p>
            <a:pPr marL="0" indent="360363" eaLnBrk="1" hangingPunct="1">
              <a:buClr>
                <a:srgbClr val="002060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Экологическое </a:t>
            </a:r>
            <a:r>
              <a:rPr lang="ru-RU" b="1" dirty="0" err="1" smtClean="0">
                <a:solidFill>
                  <a:srgbClr val="002060"/>
                </a:solidFill>
                <a:effectLst/>
              </a:rPr>
              <a:t>волонтерство</a:t>
            </a:r>
            <a:r>
              <a:rPr lang="ru-RU" b="1" dirty="0" smtClean="0">
                <a:solidFill>
                  <a:srgbClr val="002060"/>
                </a:solidFill>
                <a:effectLst/>
              </a:rPr>
              <a:t>.</a:t>
            </a:r>
          </a:p>
          <a:p>
            <a:pPr marL="0" indent="360363" eaLnBrk="1" hangingPunct="1">
              <a:buClr>
                <a:srgbClr val="002060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Социальное </a:t>
            </a:r>
            <a:r>
              <a:rPr lang="ru-RU" b="1" dirty="0" err="1" smtClean="0">
                <a:solidFill>
                  <a:srgbClr val="002060"/>
                </a:solidFill>
                <a:effectLst/>
              </a:rPr>
              <a:t>волонтерство</a:t>
            </a:r>
            <a:r>
              <a:rPr lang="ru-RU" b="1" dirty="0" smtClean="0">
                <a:solidFill>
                  <a:srgbClr val="002060"/>
                </a:solidFill>
                <a:effectLst/>
              </a:rPr>
              <a:t>.</a:t>
            </a:r>
          </a:p>
          <a:p>
            <a:pPr>
              <a:buClr>
                <a:srgbClr val="002060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Безопасность дорожного движения</a:t>
            </a:r>
          </a:p>
          <a:p>
            <a:pPr>
              <a:buClr>
                <a:srgbClr val="002060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Событийное </a:t>
            </a:r>
            <a:r>
              <a:rPr lang="ru-RU" b="1" dirty="0" err="1" smtClean="0">
                <a:solidFill>
                  <a:srgbClr val="002060"/>
                </a:solidFill>
                <a:effectLst/>
              </a:rPr>
              <a:t>волонтерство</a:t>
            </a:r>
            <a:r>
              <a:rPr lang="ru-RU" b="1" dirty="0" smtClean="0">
                <a:solidFill>
                  <a:srgbClr val="002060"/>
                </a:solidFill>
                <a:effectLst/>
              </a:rPr>
              <a:t> 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346075"/>
            <a:ext cx="8229600" cy="1154113"/>
          </a:xfrm>
        </p:spPr>
        <p:txBody>
          <a:bodyPr/>
          <a:lstStyle/>
          <a:p>
            <a:pPr>
              <a:defRPr/>
            </a:pPr>
            <a:r>
              <a:rPr lang="ru-RU" sz="3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работы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sv4.userapi.com/c834704/u241870654/docs/d10/05bd545facbf/DSC_0227.jpg?extra=kdSB2GXEA2zm_fz1ttWTiQrhwWUUXt37ziAXqNsWIcPTukgxwMPoTdtCOebzUoYuT12ZspyFj2944Tsj2iFs4nN-XxSGvPZtT_zOcR61s5qfB_cvo7iNtLR8SaHegl45rkyOwBRSq0mcrPc&amp;dl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5" y="1701800"/>
            <a:ext cx="3571874" cy="494188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171" name="Picture 3" descr="G:\Скан. копии грамот Андрея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719263"/>
            <a:ext cx="3357563" cy="49958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50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Победитель Республиканского конкурса «Доброволец года»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(2016 и 2017 гг.)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15375" cy="1368425"/>
          </a:xfrm>
        </p:spPr>
        <p:txBody>
          <a:bodyPr/>
          <a:lstStyle/>
          <a:p>
            <a:pPr>
              <a:defRPr/>
            </a:pPr>
            <a:r>
              <a:rPr lang="ru-RU" sz="3200" dirty="0" err="1" smtClean="0">
                <a:solidFill>
                  <a:srgbClr val="0000FF"/>
                </a:solidFill>
              </a:rPr>
              <a:t>Данжуров</a:t>
            </a:r>
            <a:r>
              <a:rPr lang="ru-RU" sz="3200" dirty="0" smtClean="0">
                <a:solidFill>
                  <a:srgbClr val="0000FF"/>
                </a:solidFill>
              </a:rPr>
              <a:t> Андрей – участник 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en-US" sz="3200" dirty="0" smtClean="0">
                <a:solidFill>
                  <a:srgbClr val="0000FF"/>
                </a:solidFill>
              </a:rPr>
              <a:t>I</a:t>
            </a:r>
            <a:r>
              <a:rPr lang="ru-RU" sz="3200" dirty="0" smtClean="0">
                <a:solidFill>
                  <a:srgbClr val="0000FF"/>
                </a:solidFill>
              </a:rPr>
              <a:t> Всероссийского форума добровольцев 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(г. Москва, 4-6 декабря 2017 г.)</a:t>
            </a:r>
            <a:endParaRPr lang="ru-RU" sz="3200" dirty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2000250"/>
            <a:ext cx="6715125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714500"/>
            <a:ext cx="67151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 descr="https://sun9-9.userapi.com/c834204/v834204082/47fef/F0D0VZef08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25" y="2571750"/>
            <a:ext cx="2381250" cy="17859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 r="17031"/>
          <a:stretch>
            <a:fillRect/>
          </a:stretch>
        </p:blipFill>
        <p:spPr bwMode="auto">
          <a:xfrm>
            <a:off x="285720" y="1928802"/>
            <a:ext cx="4214842" cy="285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 l="7067" t="12028" r="17155" b="1368"/>
          <a:stretch>
            <a:fillRect/>
          </a:stretch>
        </p:blipFill>
        <p:spPr bwMode="auto">
          <a:xfrm>
            <a:off x="4143372" y="3571876"/>
            <a:ext cx="477840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15375" cy="1368425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rgbClr val="0000FF"/>
                </a:solidFill>
              </a:rPr>
              <a:t>Благодарственные письма от Правительства Республики Бурятия и Министерства спорта и молодежной политики Республики Бурятия</a:t>
            </a:r>
            <a:br>
              <a:rPr lang="ru-RU" sz="2800" dirty="0" smtClean="0">
                <a:solidFill>
                  <a:srgbClr val="0000FF"/>
                </a:solidFill>
              </a:rPr>
            </a:br>
            <a:r>
              <a:rPr lang="ru-RU" sz="2800" dirty="0" smtClean="0">
                <a:solidFill>
                  <a:srgbClr val="0000FF"/>
                </a:solidFill>
              </a:rPr>
              <a:t>(г. Улан-Удэ, 4 декабря 2018 г.)</a:t>
            </a:r>
            <a:endParaRPr lang="ru-RU" sz="2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E:\Фото акция Трезвый водитель\DSC_09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57338"/>
            <a:ext cx="3529012" cy="2382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11" descr="E:\Фото акция Трезвый водитель\DSC_09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149725"/>
            <a:ext cx="3529012" cy="2344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9" descr="E:\Фото акция Трезвый водитель\DSC_09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557338"/>
            <a:ext cx="3527425" cy="2344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0" descr="E:\Фото акция Трезвый водитель\DSC_09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4149725"/>
            <a:ext cx="3527425" cy="2344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715375" cy="136842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«Трезвый водитель»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(сентябрь 2017 г.)</a:t>
            </a:r>
            <a:endParaRPr lang="ru-RU" sz="32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p.userapi.com/c840424/v840424667/91d1/c4IA8fsRFQ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3455987" cy="2297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https://pp.userapi.com/c840424/v840424667/91c7/O0q_IPRB4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557338"/>
            <a:ext cx="3465513" cy="2303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6" descr="https://psv4.userapi.com/c816227/u51609518/docs/10280a0e6336/DSC_1024.jpg?extra=T9dIUT39eUHqfBQ25GXTAiGZmDz0ceQbaGWGhAlvR6h6zaZkElS_9eksjQXrpauepLRmS_ZoFt6rYIfqz_VNBFX_-fXPtNLST5M_iQLYmVxO3t2OlWiDkV7s1UNR-0cG-m1SJvQ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4149725"/>
            <a:ext cx="3455987" cy="2297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7" descr="C:\Users\Oem\Downloads\DSC_10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149725"/>
            <a:ext cx="3460750" cy="2300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715375" cy="136842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Добрые уроки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(сентябрь 2017 г.)</a:t>
            </a:r>
            <a:endParaRPr lang="ru-RU" sz="32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s://pp.userapi.com/c840137/v840137265/430a7/EZ5gZwwWEUA.jpg"/>
          <p:cNvPicPr>
            <a:picLocks noChangeAspect="1" noChangeArrowheads="1"/>
          </p:cNvPicPr>
          <p:nvPr/>
        </p:nvPicPr>
        <p:blipFill>
          <a:blip r:embed="rId2"/>
          <a:srcRect l="9786" t="10638" r="9347" b="6383"/>
          <a:stretch>
            <a:fillRect/>
          </a:stretch>
        </p:blipFill>
        <p:spPr bwMode="auto">
          <a:xfrm>
            <a:off x="4572000" y="3714750"/>
            <a:ext cx="4103688" cy="2808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6" descr="https://pp.userapi.com/c841620/v841620007/385f7/1ksSck4N-9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3571875"/>
            <a:ext cx="22145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136842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Всероссийская акция «Сделано с заботой» (ноябрь 2017 г.)</a:t>
            </a:r>
            <a:endParaRPr lang="ru-RU" sz="3200" dirty="0"/>
          </a:p>
        </p:txBody>
      </p:sp>
      <p:pic>
        <p:nvPicPr>
          <p:cNvPr id="5" name="Picture 2" descr="https://pp.userapi.com/c834102/v834102197/1d3cf/31JagmVXax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1571625"/>
            <a:ext cx="2447925" cy="3021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https://pp.userapi.com/c841620/v841620007/385e3/Aa79c2q4Ps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1500188"/>
            <a:ext cx="3455988" cy="2592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D:\МБОУ ДО РЦДО\2017-2018 учебный год\Фото\Фото Информ. палатка в ФСК (08.12.2017)\DSC_02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143380"/>
            <a:ext cx="3786182" cy="2517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Информационная палатка</a:t>
            </a:r>
            <a:br>
              <a:rPr lang="ru-RU" sz="3000" dirty="0" smtClean="0">
                <a:solidFill>
                  <a:srgbClr val="0000FF"/>
                </a:solidFill>
              </a:rPr>
            </a:br>
            <a:r>
              <a:rPr lang="ru-RU" sz="3000" dirty="0" smtClean="0">
                <a:solidFill>
                  <a:srgbClr val="0000FF"/>
                </a:solidFill>
              </a:rPr>
              <a:t>«Проверь свои знания по ВИЧ»</a:t>
            </a:r>
            <a:br>
              <a:rPr lang="ru-RU" sz="3000" dirty="0" smtClean="0">
                <a:solidFill>
                  <a:srgbClr val="0000FF"/>
                </a:solidFill>
              </a:rPr>
            </a:br>
            <a:r>
              <a:rPr lang="ru-RU" sz="3000" dirty="0" smtClean="0">
                <a:solidFill>
                  <a:srgbClr val="0000FF"/>
                </a:solidFill>
              </a:rPr>
              <a:t>на спортивном мероприятии «Веселые старты»</a:t>
            </a:r>
            <a:br>
              <a:rPr lang="ru-RU" sz="3000" dirty="0" smtClean="0">
                <a:solidFill>
                  <a:srgbClr val="0000FF"/>
                </a:solidFill>
              </a:rPr>
            </a:br>
            <a:r>
              <a:rPr lang="ru-RU" sz="3000" dirty="0" smtClean="0">
                <a:solidFill>
                  <a:srgbClr val="0000FF"/>
                </a:solidFill>
              </a:rPr>
              <a:t>(декабрь 2017 г.)</a:t>
            </a:r>
            <a:endParaRPr lang="ru-RU" sz="3000" dirty="0"/>
          </a:p>
        </p:txBody>
      </p:sp>
      <p:pic>
        <p:nvPicPr>
          <p:cNvPr id="5" name="Picture 2" descr="https://pp.userapi.com/c840232/v840232309/58f40/4ViHZ_kuB9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928813"/>
            <a:ext cx="3511550" cy="2335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2" name="Picture 2" descr="D:\МБОУ ДО РЦДО\2017-2018 учебный год\Фото\Фото Информ. палатка в ФСК (08.12.2017)\DSC_02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1928813"/>
            <a:ext cx="3544888" cy="2357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Изготовление новогодних открыток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для подопечных Курумканского дома-интерната для престарелых и инвалидов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(декабрь 2017 г.)</a:t>
            </a:r>
            <a:endParaRPr lang="ru-RU" sz="3200" dirty="0"/>
          </a:p>
        </p:txBody>
      </p:sp>
      <p:pic>
        <p:nvPicPr>
          <p:cNvPr id="21507" name="Picture 3" descr="D:\МБОУ ДО РЦДО\2017-2018 учебный год\Фото\Изготовление новогодних открыток\DSC_0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214563"/>
            <a:ext cx="3786188" cy="2517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D:\МБОУ ДО РЦДО\2017-2018 учебный год\Фото\Изготовление новогодних открыток\DSC_09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2214563"/>
            <a:ext cx="3714750" cy="247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9" name="Picture 5" descr="D:\МБОУ ДО РЦДО\2017-2018 учебный год\Фото\Изготовление новогодних открыток\DSC_09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4214813"/>
            <a:ext cx="3357562" cy="223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D:\МБОУ ДО РЦДО\2017-2018 учебный год\Фото\Фото Ученик года волонтеры игра\DSC_10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4143375"/>
            <a:ext cx="3643313" cy="2422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200" dirty="0" err="1" smtClean="0">
                <a:solidFill>
                  <a:srgbClr val="0000FF"/>
                </a:solidFill>
              </a:rPr>
              <a:t>Квест-игра</a:t>
            </a:r>
            <a:r>
              <a:rPr lang="ru-RU" sz="3200" dirty="0" smtClean="0">
                <a:solidFill>
                  <a:srgbClr val="0000FF"/>
                </a:solidFill>
              </a:rPr>
              <a:t> «95 лет Бурятии»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в рамках районного конкурса «Ученик года»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(февраль 2018 г.)</a:t>
            </a:r>
            <a:endParaRPr lang="ru-RU" sz="3200" dirty="0"/>
          </a:p>
        </p:txBody>
      </p:sp>
      <p:pic>
        <p:nvPicPr>
          <p:cNvPr id="22530" name="Picture 2" descr="D:\МБОУ ДО РЦДО\2017-2018 учебный год\Фото\Фото Ученик года волонтеры игра\DSC_10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857375"/>
            <a:ext cx="3714750" cy="247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D:\МБОУ ДО РЦДО\2017-2018 учебный год\Фото\Фото Ученик года волонтеры игра\DSC_10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5" y="1857375"/>
            <a:ext cx="3760788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Открытие Года волонтера и добровольца 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в России в Курумканском районе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(февраль 2018 г.)</a:t>
            </a:r>
            <a:endParaRPr lang="ru-RU" sz="3200" dirty="0"/>
          </a:p>
        </p:txBody>
      </p:sp>
      <p:pic>
        <p:nvPicPr>
          <p:cNvPr id="23554" name="Picture 2" descr="D:\МБОУ ДО РЦДО\2017-2018 учебный год\Фото\Фото 2018\ФОТО 2018\Открытие Года Волонтер\DSC_1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275" y="1785938"/>
            <a:ext cx="3544888" cy="235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Picture 3" descr="D:\МБОУ ДО РЦДО\2017-2018 учебный год\Фото\Фото 2018\ФОТО 2018\Открытие Года Волонтер\DSC_1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1785938"/>
            <a:ext cx="3571875" cy="237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D:\МБОУ ДО РЦДО\2017-2018 учебный год\Фото\Фото 2018\ФОТО 2018\Открытие Года Волонтер\DSC_11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4214813"/>
            <a:ext cx="3714750" cy="247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:\МБОУ ДО РЦДО\2017-2018 учебный год\Фото\СДР фото подарки ветеранам\DSC_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3857625"/>
            <a:ext cx="4071938" cy="2706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«Старость в радость»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(март 2018 г.)</a:t>
            </a:r>
            <a:endParaRPr lang="ru-RU" sz="3200" dirty="0"/>
          </a:p>
        </p:txBody>
      </p:sp>
      <p:pic>
        <p:nvPicPr>
          <p:cNvPr id="24578" name="Picture 2" descr="D:\МБОУ ДО РЦДО\2017-2018 учебный год\Фото\СДР фото подарки ветеранам\DSC_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571625"/>
            <a:ext cx="3760787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9" name="Picture 3" descr="D:\МБОУ ДО РЦДО\2017-2018 учебный год\Фото\СДР фото подарки ветеранам\DSC_0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1571625"/>
            <a:ext cx="3759200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Экологическая акция «Чистый лес»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(апрель 2018 г.)</a:t>
            </a:r>
            <a:endParaRPr lang="ru-RU" sz="3200" dirty="0"/>
          </a:p>
        </p:txBody>
      </p:sp>
      <p:pic>
        <p:nvPicPr>
          <p:cNvPr id="17411" name="Picture 4" descr="https://pp.userapi.com/c845323/v845323437/23209/PXl2RSV92c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643063"/>
            <a:ext cx="3852863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https://pp.userapi.com/c845323/v845323437/23213/P1yF-n29oTg.jpg"/>
          <p:cNvPicPr>
            <a:picLocks noChangeAspect="1" noChangeArrowheads="1"/>
          </p:cNvPicPr>
          <p:nvPr/>
        </p:nvPicPr>
        <p:blipFill>
          <a:blip r:embed="rId3"/>
          <a:srcRect l="20726" r="18578"/>
          <a:stretch>
            <a:fillRect/>
          </a:stretch>
        </p:blipFill>
        <p:spPr bwMode="auto">
          <a:xfrm>
            <a:off x="4929188" y="1643063"/>
            <a:ext cx="36941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pp.userapi.com/c845323/v845323437/231f6/GVZ9laxA3d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63" y="4143375"/>
            <a:ext cx="6038850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715375" cy="1857375"/>
          </a:xfrm>
        </p:spPr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0000FF"/>
                </a:solidFill>
              </a:rPr>
              <a:t>II</a:t>
            </a:r>
            <a:r>
              <a:rPr lang="ru-RU" sz="3200" dirty="0" smtClean="0">
                <a:solidFill>
                  <a:srgbClr val="0000FF"/>
                </a:solidFill>
              </a:rPr>
              <a:t> районный слет РДШ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(апрель 2018 г.)</a:t>
            </a:r>
            <a:endParaRPr lang="ru-RU" sz="3200" dirty="0"/>
          </a:p>
        </p:txBody>
      </p:sp>
      <p:pic>
        <p:nvPicPr>
          <p:cNvPr id="18435" name="Picture 2" descr="https://sun1-15.userapi.com/c830408/v830408581/e1c0b/i_nO9NPrl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4143375"/>
            <a:ext cx="376078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https://sun1-15.userapi.com/c830408/v830408581/e1c33/rqjO5XeZW9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1643063"/>
            <a:ext cx="3925887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https://sun1-17.userapi.com/c830408/v830408581/e1c29/oKsuGITpk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1643063"/>
            <a:ext cx="38687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1357312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«Георгиевская лента»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(май 2018 г.)</a:t>
            </a:r>
            <a:endParaRPr lang="ru-RU" sz="3200" dirty="0"/>
          </a:p>
        </p:txBody>
      </p:sp>
      <p:pic>
        <p:nvPicPr>
          <p:cNvPr id="19459" name="Picture 2" descr="https://sun1-12.userapi.com/c830400/v830400336/fcf6f/1adbUkZGfi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628775"/>
            <a:ext cx="4214812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https://sun1-5.userapi.com/c830400/v830400336/fcf8b/tWrFlUvBCI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2025" y="1643063"/>
            <a:ext cx="41910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https://sun1-15.userapi.com/c830400/v830400336/fcf81/WlNJJ0eGd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0" y="4116388"/>
            <a:ext cx="3786188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https://pp.userapi.com/c846219/v846219958/5352b/pefGyZH3f54.jpg"/>
          <p:cNvPicPr>
            <a:picLocks noChangeAspect="1" noChangeArrowheads="1"/>
          </p:cNvPicPr>
          <p:nvPr/>
        </p:nvPicPr>
        <p:blipFill>
          <a:blip r:embed="rId2"/>
          <a:srcRect b="17944"/>
          <a:stretch>
            <a:fillRect/>
          </a:stretch>
        </p:blipFill>
        <p:spPr bwMode="auto">
          <a:xfrm>
            <a:off x="1928813" y="3571875"/>
            <a:ext cx="5389562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1357312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«Посади дерево»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(май 2018 г.)</a:t>
            </a:r>
            <a:endParaRPr lang="ru-RU" sz="3200" dirty="0"/>
          </a:p>
        </p:txBody>
      </p:sp>
      <p:pic>
        <p:nvPicPr>
          <p:cNvPr id="20484" name="Picture 2" descr="https://pp.userapi.com/c846219/v846219958/53521/1Uj_PBFLvJ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1571625"/>
            <a:ext cx="4000500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 descr="https://sun1-10.userapi.com/c840622/v840622958/81b2b/O_RTMgm1aB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3" y="1571625"/>
            <a:ext cx="403225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1357312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«Меняем сигареты на конфеты»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(май 2018 г.)</a:t>
            </a:r>
            <a:endParaRPr lang="ru-RU" sz="3200" dirty="0"/>
          </a:p>
        </p:txBody>
      </p:sp>
      <p:pic>
        <p:nvPicPr>
          <p:cNvPr id="21507" name="Picture 2" descr="https://pp.userapi.com/c844724/v844724192/6f8bd/1vY6khjX5h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71625"/>
            <a:ext cx="3500438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s://pp.userapi.com/c844724/v844724192/6f8b3/3DryFW_wV2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1571625"/>
            <a:ext cx="348297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1357312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Акция «Внимание, каникулы!»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(июнь 2018 г.)</a:t>
            </a:r>
            <a:endParaRPr lang="ru-RU" sz="3200" dirty="0"/>
          </a:p>
        </p:txBody>
      </p:sp>
      <p:pic>
        <p:nvPicPr>
          <p:cNvPr id="22531" name="Picture 2" descr="https://pp.userapi.com/c844724/v844724192/6f8c7/JOWRp4Qj7j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00188"/>
            <a:ext cx="278606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https://pp.userapi.com/c844724/v844724192/6f8db/xe2dpRpTw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1500188"/>
            <a:ext cx="278606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https://pp.userapi.com/c844724/v844724192/6f8e5/6DEtm-aD2m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3786188"/>
            <a:ext cx="3686175" cy="2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pp.userapi.com/c851324/v851324526/30beb/7vclTkqb73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143380"/>
            <a:ext cx="37147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«Соль +йод – </a:t>
            </a:r>
            <a:r>
              <a:rPr lang="en-US" sz="3600" dirty="0" smtClean="0">
                <a:solidFill>
                  <a:srgbClr val="0000FF"/>
                </a:solidFill>
              </a:rPr>
              <a:t>IQ</a:t>
            </a:r>
            <a:r>
              <a:rPr lang="ru-RU" sz="3600" dirty="0" smtClean="0">
                <a:solidFill>
                  <a:srgbClr val="0000FF"/>
                </a:solidFill>
              </a:rPr>
              <a:t> сбережет»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(октябрь 2018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pp.userapi.com/c851420/v851420526/3039a/n3v5y2_oS34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928802"/>
            <a:ext cx="37147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p.userapi.com/c845324/v845324673/12d265/w7rRYoBJ_-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357430"/>
            <a:ext cx="4000528" cy="234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00FF"/>
                </a:solidFill>
              </a:rPr>
              <a:t>Тематический вечер для старшеклассников, посвященный здоровому образу жизни</a:t>
            </a:r>
            <a:br>
              <a:rPr lang="ru-RU" sz="2800" dirty="0" smtClean="0">
                <a:solidFill>
                  <a:srgbClr val="0000FF"/>
                </a:solidFill>
              </a:rPr>
            </a:br>
            <a:r>
              <a:rPr lang="ru-RU" sz="2800" dirty="0" smtClean="0">
                <a:solidFill>
                  <a:srgbClr val="0000FF"/>
                </a:solidFill>
              </a:rPr>
              <a:t>(ноябрь 2018 г.)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143380"/>
            <a:ext cx="3506374" cy="233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https://pp.userapi.com/c846418/v846418518/133e8d/HjkephyR0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3429024" cy="2571768"/>
          </a:xfrm>
          <a:prstGeom prst="rect">
            <a:avLst/>
          </a:prstGeom>
          <a:noFill/>
        </p:spPr>
      </p:pic>
      <p:pic>
        <p:nvPicPr>
          <p:cNvPr id="11268" name="Picture 4" descr="https://pp.userapi.com/c846418/v846418518/133e97/ECLkNV4Vgp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071678"/>
            <a:ext cx="4643470" cy="348260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«Нет ДТП»,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посвященная Дню Памяти жертв ДТП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(ноябрь 2018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2" name="Picture 2" descr="https://pp.userapi.com/c850520/v850520462/47368/svwVZpmVlP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3868229" cy="2571768"/>
          </a:xfrm>
          <a:prstGeom prst="rect">
            <a:avLst/>
          </a:prstGeom>
          <a:noFill/>
        </p:spPr>
      </p:pic>
      <p:pic>
        <p:nvPicPr>
          <p:cNvPr id="10244" name="Picture 4" descr="https://pp.userapi.com/c850520/v850520462/4734c/LamXo52JBD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496"/>
            <a:ext cx="4445030" cy="2500330"/>
          </a:xfrm>
          <a:prstGeom prst="rect">
            <a:avLst/>
          </a:prstGeom>
          <a:noFill/>
        </p:spPr>
      </p:pic>
      <p:pic>
        <p:nvPicPr>
          <p:cNvPr id="10246" name="Picture 6" descr="https://pp.userapi.com/c850520/v850520462/4735e/-GF_nfXYjU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357694"/>
            <a:ext cx="3357586" cy="223227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«Телефон доверия – твой друг»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(ноябрь 2018 г., май 2019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1"/>
            <a:ext cx="2143140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643050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5" y="1571612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4643446"/>
            <a:ext cx="2592000" cy="19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4643446"/>
            <a:ext cx="2592000" cy="19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Р</a:t>
            </a:r>
            <a:r>
              <a:rPr lang="ru-RU" sz="2400" dirty="0" smtClean="0">
                <a:solidFill>
                  <a:srgbClr val="0000FF"/>
                </a:solidFill>
              </a:rPr>
              <a:t>айонный фестиваль волонтерских групп «Спеши делать добро»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</a:rPr>
              <a:t>в рамках закрытия Года добровольца (волонтера)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</a:rPr>
              <a:t>в </a:t>
            </a:r>
            <a:r>
              <a:rPr lang="ru-RU" sz="2400" dirty="0" err="1" smtClean="0">
                <a:solidFill>
                  <a:srgbClr val="0000FF"/>
                </a:solidFill>
              </a:rPr>
              <a:t>Курумканском</a:t>
            </a:r>
            <a:r>
              <a:rPr lang="ru-RU" sz="2400" dirty="0" smtClean="0">
                <a:solidFill>
                  <a:srgbClr val="0000FF"/>
                </a:solidFill>
              </a:rPr>
              <a:t> районе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</a:rPr>
              <a:t> (декабрь 2019 г.)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6082" name="Picture 2" descr="https://pp.userapi.com/c847221/v847221930/15a0f0/fu4usMUsOQE.jpg"/>
          <p:cNvPicPr>
            <a:picLocks noChangeAspect="1" noChangeArrowheads="1"/>
          </p:cNvPicPr>
          <p:nvPr/>
        </p:nvPicPr>
        <p:blipFill>
          <a:blip r:embed="rId2"/>
          <a:srcRect t="26934" b="23047"/>
          <a:stretch>
            <a:fillRect/>
          </a:stretch>
        </p:blipFill>
        <p:spPr bwMode="auto">
          <a:xfrm>
            <a:off x="1714480" y="4714884"/>
            <a:ext cx="5643602" cy="1881201"/>
          </a:xfrm>
          <a:prstGeom prst="rect">
            <a:avLst/>
          </a:prstGeom>
          <a:noFill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000240"/>
            <a:ext cx="386793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000240"/>
            <a:ext cx="376049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b="5085"/>
          <a:stretch>
            <a:fillRect/>
          </a:stretch>
        </p:blipFill>
        <p:spPr bwMode="auto">
          <a:xfrm>
            <a:off x="2357422" y="3500438"/>
            <a:ext cx="421484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«Защитим лес от пожаров»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(апрель 2019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53752"/>
            <a:ext cx="3357586" cy="251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F:\МБОУ ДО РЦДО\2018-2019 учебный год\Фото\Акция Защитим лес от пожаров\РЦДО\20190408_164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785926"/>
            <a:ext cx="3619525" cy="271464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«Чистое село»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(апрель 2019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143116"/>
            <a:ext cx="2714644" cy="36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643050"/>
            <a:ext cx="3214710" cy="241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14818"/>
            <a:ext cx="3214710" cy="241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00FF"/>
                </a:solidFill>
              </a:rPr>
              <a:t>Акции «Георгиевская лента» и «Красная гвоздика»</a:t>
            </a:r>
            <a:br>
              <a:rPr lang="ru-RU" sz="2800" dirty="0" smtClean="0">
                <a:solidFill>
                  <a:srgbClr val="0000FF"/>
                </a:solidFill>
              </a:rPr>
            </a:br>
            <a:r>
              <a:rPr lang="ru-RU" sz="2800" dirty="0" smtClean="0">
                <a:solidFill>
                  <a:srgbClr val="0000FF"/>
                </a:solidFill>
              </a:rPr>
              <a:t>(май 2019 г.)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3206400" cy="18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571612"/>
            <a:ext cx="3206400" cy="18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643446"/>
            <a:ext cx="3206400" cy="18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500570"/>
            <a:ext cx="3206400" cy="18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 descr="https://psv4.userapi.com/c848424/u51609518/docs/d16/cb38207f408b/Ayushieva_Zhargalma_Deti_voyny_4.jpg?extra=wbF9SUBgTzIBfgYi_fpnvZ_oEBq8BXmEVSkL20Di_qiE8exilckF2j9wmSj4CRGfsKZXU7FJVavkVdYyNyvZCykoXkuv_GwcVAlnUMgZ3fl9dCBlqW75zLg32T7gmna7UnbMMD4jdVh0FqupAhSQ-X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2857496"/>
            <a:ext cx="3545611" cy="235745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pp.userapi.com/c855032/v855032185/32de5/cUTkNMw6Ye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857628"/>
            <a:ext cx="3571900" cy="26789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Сопровождение Бессмертного полка в с. Курумкан (9 мая 2019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https://pp.userapi.com/c853524/v853524185/3e6a4/ru7INXR3l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3643338" cy="2732504"/>
          </a:xfrm>
          <a:prstGeom prst="rect">
            <a:avLst/>
          </a:prstGeom>
          <a:noFill/>
        </p:spPr>
      </p:pic>
      <p:pic>
        <p:nvPicPr>
          <p:cNvPr id="5126" name="Picture 6" descr="https://pp.userapi.com/c855236/v855236185/3bee3/pTdmsyoqsd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571612"/>
            <a:ext cx="3714776" cy="278608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Акция «Посади дерево»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(май 2019 г.)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https://pp.userapi.com/c849524/v849524632/17dcdd/Nxk1XDYd2Mk.jpg"/>
          <p:cNvPicPr>
            <a:picLocks noChangeAspect="1" noChangeArrowheads="1"/>
          </p:cNvPicPr>
          <p:nvPr/>
        </p:nvPicPr>
        <p:blipFill>
          <a:blip r:embed="rId2"/>
          <a:srcRect t="25997" b="7154"/>
          <a:stretch>
            <a:fillRect/>
          </a:stretch>
        </p:blipFill>
        <p:spPr bwMode="auto">
          <a:xfrm>
            <a:off x="1714480" y="4000504"/>
            <a:ext cx="5786478" cy="2571768"/>
          </a:xfrm>
          <a:prstGeom prst="rect">
            <a:avLst/>
          </a:prstGeom>
          <a:noFill/>
        </p:spPr>
      </p:pic>
      <p:pic>
        <p:nvPicPr>
          <p:cNvPr id="4100" name="Picture 4" descr="https://pp.userapi.com/c849524/v849524632/17dd05/JzaRdpyXaz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500174"/>
            <a:ext cx="3438426" cy="2286016"/>
          </a:xfrm>
          <a:prstGeom prst="rect">
            <a:avLst/>
          </a:prstGeom>
          <a:noFill/>
        </p:spPr>
      </p:pic>
      <p:pic>
        <p:nvPicPr>
          <p:cNvPr id="4102" name="Picture 6" descr="https://pp.userapi.com/c849524/v849524632/17dce7/pUU6lfmuGq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6912" y="1500174"/>
            <a:ext cx="3438426" cy="22860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dirty="0" smtClean="0">
                <a:solidFill>
                  <a:srgbClr val="0000FF"/>
                </a:solidFill>
              </a:rPr>
              <a:t> Адресная помощь ветеранам ВОВ, пожилым и одиноким людям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>(в течение года)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C:\Users\C396~1\AppData\Local\Temp\Rar$DI42.888\FlC5PVA8YEQ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000240"/>
            <a:ext cx="2619375" cy="170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C396~1\AppData\Local\Temp\Rar$DI07.184\_v3z-eqXVVk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285992"/>
            <a:ext cx="26670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МЦДТ 2\Desktop\Фото\IMG_20181003_105631.jpg"/>
          <p:cNvPicPr/>
          <p:nvPr/>
        </p:nvPicPr>
        <p:blipFill>
          <a:blip r:embed="rId4" cstate="print"/>
          <a:srcRect l="8123" t="3571" b="13025"/>
          <a:stretch>
            <a:fillRect/>
          </a:stretch>
        </p:blipFill>
        <p:spPr bwMode="auto">
          <a:xfrm>
            <a:off x="5786446" y="1928802"/>
            <a:ext cx="292895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E0A6~1\AppData\Local\Temp\Rar$DI91.808\IMG_20181008_164255_resized_20181008_060253681.jpg"/>
          <p:cNvPicPr/>
          <p:nvPr/>
        </p:nvPicPr>
        <p:blipFill>
          <a:blip r:embed="rId5" cstate="print"/>
          <a:srcRect l="8398" t="16803" r="17390" b="30101"/>
          <a:stretch>
            <a:fillRect/>
          </a:stretch>
        </p:blipFill>
        <p:spPr bwMode="auto">
          <a:xfrm>
            <a:off x="1000100" y="4214818"/>
            <a:ext cx="420878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ЦДТ-1\Desktop\фото день пожилого человека\IMG-6a07bf972ab51473dc3eeb41e86ac162-V.jpg"/>
          <p:cNvPicPr/>
          <p:nvPr/>
        </p:nvPicPr>
        <p:blipFill>
          <a:blip r:embed="rId6"/>
          <a:srcRect l="7063" t="8120" r="9631" b="8974"/>
          <a:stretch>
            <a:fillRect/>
          </a:stretch>
        </p:blipFill>
        <p:spPr bwMode="auto">
          <a:xfrm>
            <a:off x="5500694" y="4643446"/>
            <a:ext cx="273367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5">
      <a:dk1>
        <a:srgbClr val="8ABA8D"/>
      </a:dk1>
      <a:lt1>
        <a:srgbClr val="FFFFFF"/>
      </a:lt1>
      <a:dk2>
        <a:srgbClr val="6FB56D"/>
      </a:dk2>
      <a:lt2>
        <a:srgbClr val="DCF1F4"/>
      </a:lt2>
      <a:accent1>
        <a:srgbClr val="2E7E2E"/>
      </a:accent1>
      <a:accent2>
        <a:srgbClr val="25735D"/>
      </a:accent2>
      <a:accent3>
        <a:srgbClr val="BBD7BA"/>
      </a:accent3>
      <a:accent4>
        <a:srgbClr val="DADADA"/>
      </a:accent4>
      <a:accent5>
        <a:srgbClr val="ADC0AD"/>
      </a:accent5>
      <a:accent6>
        <a:srgbClr val="206853"/>
      </a:accent6>
      <a:hlink>
        <a:srgbClr val="FFFF00"/>
      </a:hlink>
      <a:folHlink>
        <a:srgbClr val="FFF4BF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2694</TotalTime>
  <Words>168</Words>
  <Application>Microsoft Office PowerPoint</Application>
  <PresentationFormat>Экран (4:3)</PresentationFormat>
  <Paragraphs>48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Сотрудничество</vt:lpstr>
      <vt:lpstr>              Муниципальное общеобразовательное учреждение  дополнительного образования «Районный центр дополнительного образования» МО «Курумканский район»</vt:lpstr>
      <vt:lpstr>Волонтерская группа «Цунами»</vt:lpstr>
      <vt:lpstr>Направления работы</vt:lpstr>
      <vt:lpstr>Победитель Республиканского конкурса «Доброволец года» (2016 и 2017 гг.)</vt:lpstr>
      <vt:lpstr>Данжуров Андрей – участник  I Всероссийского форума добровольцев  (г. Москва, 4-6 декабря 2017 г.)</vt:lpstr>
      <vt:lpstr>Благодарственные письма от Правительства Республики Бурятия и Министерства спорта и молодежной политики Республики Бурятия (г. Улан-Удэ, 4 декабря 2018 г.)</vt:lpstr>
      <vt:lpstr>Акция «Трезвый водитель» (сентябрь 2017 г.)</vt:lpstr>
      <vt:lpstr>Добрые уроки (сентябрь 2017 г.)</vt:lpstr>
      <vt:lpstr>Всероссийская акция «Сделано с заботой» (ноябрь 2017 г.)</vt:lpstr>
      <vt:lpstr>Информационная палатка «Проверь свои знания по ВИЧ» на спортивном мероприятии «Веселые старты» (декабрь 2017 г.)</vt:lpstr>
      <vt:lpstr>Изготовление новогодних открыток для подопечных Курумканского дома-интерната для престарелых и инвалидов (декабрь 2017 г.)</vt:lpstr>
      <vt:lpstr>Квест-игра «95 лет Бурятии» в рамках районного конкурса «Ученик года» (февраль 2018 г.)</vt:lpstr>
      <vt:lpstr>Открытие Года волонтера и добровольца  в России в Курумканском районе (февраль 2018 г.)</vt:lpstr>
      <vt:lpstr>Акция «Старость в радость» (март 2018 г.)</vt:lpstr>
      <vt:lpstr>Экологическая акция «Чистый лес» (апрель 2018 г.)</vt:lpstr>
      <vt:lpstr>II районный слет РДШ (апрель 2018 г.)</vt:lpstr>
      <vt:lpstr>Акция «Георгиевская лента» (май 2018 г.)</vt:lpstr>
      <vt:lpstr>Акция «Посади дерево» (май 2018 г.)</vt:lpstr>
      <vt:lpstr>Акция «Меняем сигареты на конфеты» (май 2018 г.)</vt:lpstr>
      <vt:lpstr>Акция «Внимание, каникулы!» (июнь 2018 г.)</vt:lpstr>
      <vt:lpstr>   Акция «Соль +йод – IQ сбережет» (октябрь 2018 г.)  </vt:lpstr>
      <vt:lpstr>   Тематический вечер для старшеклассников, посвященный здоровому образу жизни (ноябрь 2018 г.)  </vt:lpstr>
      <vt:lpstr>   Акция «Нет ДТП», посвященная Дню Памяти жертв ДТП (ноябрь 2018 г.)  </vt:lpstr>
      <vt:lpstr>   Акция «Телефон доверия – твой друг» (ноябрь 2018 г., май 2019 г.)  </vt:lpstr>
      <vt:lpstr>    Районный фестиваль волонтерских групп «Спеши делать добро» в рамках закрытия Года добровольца (волонтера) в Курумканском районе  (декабрь 2019 г.)  </vt:lpstr>
      <vt:lpstr>   Акция «Защитим лес от пожаров» (апрель 2019 г.)  </vt:lpstr>
      <vt:lpstr>   Акция «Чистое село» (апрель 2019 г.)  </vt:lpstr>
      <vt:lpstr>   Акции «Георгиевская лента» и «Красная гвоздика» (май 2019 г.)  </vt:lpstr>
      <vt:lpstr>   Сопровождение Бессмертного полка в с. Курумкан (9 мая 2019 г.)  </vt:lpstr>
      <vt:lpstr>   Акция «Посади дерево» (май 2019 г.)  </vt:lpstr>
      <vt:lpstr>   Адресная помощь ветеранам ВОВ, пожилым и одиноким людям (в течение года)  </vt:lpstr>
    </vt:vector>
  </TitlesOfParts>
  <Company>КСОШ3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213</dc:creator>
  <cp:lastModifiedBy>1</cp:lastModifiedBy>
  <cp:revision>209</cp:revision>
  <dcterms:created xsi:type="dcterms:W3CDTF">2010-03-25T08:33:11Z</dcterms:created>
  <dcterms:modified xsi:type="dcterms:W3CDTF">2019-06-12T03:55:50Z</dcterms:modified>
</cp:coreProperties>
</file>