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522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13.08.2018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20688"/>
            <a:ext cx="8352928" cy="5544616"/>
          </a:xfrm>
        </p:spPr>
      </p:pic>
    </p:spTree>
    <p:extLst>
      <p:ext uri="{BB962C8B-B14F-4D97-AF65-F5344CB8AC3E}">
        <p14:creationId xmlns:p14="http://schemas.microsoft.com/office/powerpoint/2010/main" val="354965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944216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рамках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закрытия сборов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были вручены 40 волонтерских книжек. Ребята, наиболее активно проявившие себя во время проведения сборов, получили сувениры от Волонтеров Победы. Завершающей точкой стало общее исполнение гимна волонтеров!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1846957"/>
            <a:ext cx="6418808" cy="4279206"/>
          </a:xfrm>
        </p:spPr>
      </p:pic>
    </p:spTree>
    <p:extLst>
      <p:ext uri="{BB962C8B-B14F-4D97-AF65-F5344CB8AC3E}">
        <p14:creationId xmlns:p14="http://schemas.microsoft.com/office/powerpoint/2010/main" val="46893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692696"/>
            <a:ext cx="7772400" cy="1470025"/>
          </a:xfrm>
        </p:spPr>
        <p:txBody>
          <a:bodyPr/>
          <a:lstStyle/>
          <a:p>
            <a:r>
              <a:rPr lang="ru-RU" dirty="0" smtClean="0"/>
              <a:t>Цель проекта: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132856"/>
            <a:ext cx="7848872" cy="3048744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solidFill>
                  <a:schemeClr val="tx1"/>
                </a:solidFill>
              </a:rPr>
              <a:t>Формирование постоянной сети активистов-волонтеров, состоящей  не менее чем из 150 человек  среди участников местного отделения РДШ в Рязанском муниципальном районе  Рязанской области в возрасте от 14 до 18 лет, посредством проведения обучающих волонтерских сборов с 13 по 14 мая 2018 года</a:t>
            </a:r>
          </a:p>
          <a:p>
            <a:pPr algn="just"/>
            <a:r>
              <a:rPr lang="ru-RU" dirty="0">
                <a:solidFill>
                  <a:schemeClr val="tx1"/>
                </a:solidFill>
              </a:rPr>
              <a:t>​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556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656184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Проект был направлен на проведение обучающих районных волонтерских сборов по различным направлениям волонтерского движения, где каждый участник мог определиться с тем, какое из направлений ему ближе.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600200"/>
            <a:ext cx="8280920" cy="4997152"/>
          </a:xfrm>
        </p:spPr>
      </p:pic>
    </p:spTree>
    <p:extLst>
      <p:ext uri="{BB962C8B-B14F-4D97-AF65-F5344CB8AC3E}">
        <p14:creationId xmlns:p14="http://schemas.microsoft.com/office/powerpoint/2010/main" val="338366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первый день сборов волонтеров Рязанского района ждало много нового и интересного. Ребята посетили интересные мастер-классы Волонтеров Победы, который провела и рассказала о своем движении Орлова Софья.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902" y="2420889"/>
            <a:ext cx="6486466" cy="3960440"/>
          </a:xfrm>
        </p:spPr>
      </p:pic>
    </p:spTree>
    <p:extLst>
      <p:ext uri="{BB962C8B-B14F-4D97-AF65-F5344CB8AC3E}">
        <p14:creationId xmlns:p14="http://schemas.microsoft.com/office/powerpoint/2010/main" val="290314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74638"/>
            <a:ext cx="8075240" cy="1498178"/>
          </a:xfrm>
        </p:spPr>
        <p:txBody>
          <a:bodyPr>
            <a:noAutofit/>
          </a:bodyPr>
          <a:lstStyle/>
          <a:p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Терешкина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Д.А. –руководитель центра ассоциативных явления «Мой выбор» рассказала о своей деятельности волонтерского движения и провела увлекательную игру «Своя игра»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600200"/>
            <a:ext cx="7344816" cy="4925144"/>
          </a:xfrm>
        </p:spPr>
      </p:pic>
    </p:spTree>
    <p:extLst>
      <p:ext uri="{BB962C8B-B14F-4D97-AF65-F5344CB8AC3E}">
        <p14:creationId xmlns:p14="http://schemas.microsoft.com/office/powerpoint/2010/main" val="2744346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еобычным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гостем сборов «Я доброволец» стала фитнес-инструктор групповых занятий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Зобова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Д.А. Она провела интересную лекцию о правильном рационе здорового питания.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7488832" cy="4824536"/>
          </a:xfrm>
        </p:spPr>
      </p:pic>
    </p:spTree>
    <p:extLst>
      <p:ext uri="{BB962C8B-B14F-4D97-AF65-F5344CB8AC3E}">
        <p14:creationId xmlns:p14="http://schemas.microsoft.com/office/powerpoint/2010/main" val="28159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После мастер-классов ребят ждал конвейер социальных проектов. Ребята  сами разрабатывали   интересные проекты   развития добровольческого движения</a:t>
            </a:r>
            <a:r>
              <a:rPr lang="ru-RU" dirty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600200"/>
            <a:ext cx="7272808" cy="4925144"/>
          </a:xfrm>
        </p:spPr>
      </p:pic>
    </p:spTree>
    <p:extLst>
      <p:ext uri="{BB962C8B-B14F-4D97-AF65-F5344CB8AC3E}">
        <p14:creationId xmlns:p14="http://schemas.microsoft.com/office/powerpoint/2010/main" val="252008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Вечером  состоялся «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ДоброСаммит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большой 6», где ребята подписали соглашение о вечной дружбе и развития волонтерского движения в разных «странах».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8191" y="1600200"/>
            <a:ext cx="6787618" cy="4525963"/>
          </a:xfrm>
        </p:spPr>
      </p:pic>
    </p:spTree>
    <p:extLst>
      <p:ext uri="{BB962C8B-B14F-4D97-AF65-F5344CB8AC3E}">
        <p14:creationId xmlns:p14="http://schemas.microsoft.com/office/powerpoint/2010/main" val="374154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292894"/>
          </a:xfrm>
        </p:spPr>
        <p:txBody>
          <a:bodyPr>
            <a:normAutofit fontScale="90000"/>
          </a:bodyPr>
          <a:lstStyle/>
          <a:p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Второй  день начался с «Марафона добрых дел».  Ребята отправились на экологическую акцию по уборке берегов озер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Велье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п. Мурмино и «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Казарское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» в с. </a:t>
            </a:r>
            <a:r>
              <a:rPr lang="ru-RU" sz="2700" dirty="0" err="1">
                <a:latin typeface="Times New Roman" pitchFamily="18" charset="0"/>
                <a:cs typeface="Times New Roman" pitchFamily="18" charset="0"/>
              </a:rPr>
              <a:t>Казарь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.  К работе волонтеры подошли очень ответственно. За полтора часа трудового десанта было собрано более 50 мешков мусора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2132856"/>
            <a:ext cx="5760640" cy="4320480"/>
          </a:xfrm>
        </p:spPr>
      </p:pic>
    </p:spTree>
    <p:extLst>
      <p:ext uri="{BB962C8B-B14F-4D97-AF65-F5344CB8AC3E}">
        <p14:creationId xmlns:p14="http://schemas.microsoft.com/office/powerpoint/2010/main" val="2558187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243</Words>
  <Application>Microsoft Office PowerPoint</Application>
  <PresentationFormat>Экран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Цель проекта:</vt:lpstr>
      <vt:lpstr>Проект был направлен на проведение обучающих районных волонтерских сборов по различным направлениям волонтерского движения, где каждый участник мог определиться с тем, какое из направлений ему ближе.</vt:lpstr>
      <vt:lpstr>В первый день сборов волонтеров Рязанского района ждало много нового и интересного. Ребята посетили интересные мастер-классы Волонтеров Победы, который провела и рассказала о своем движении Орлова Софья. </vt:lpstr>
      <vt:lpstr>Терешкина Д.А. –руководитель центра ассоциативных явления «Мой выбор» рассказала о своей деятельности волонтерского движения и провела увлекательную игру «Своя игра» </vt:lpstr>
      <vt:lpstr>Необычным гостем сборов «Я доброволец» стала фитнес-инструктор групповых занятий Зобова Д.А. Она провела интересную лекцию о правильном рационе здорового питания. </vt:lpstr>
      <vt:lpstr>После мастер-классов ребят ждал конвейер социальных проектов. Ребята  сами разрабатывали   интересные проекты   развития добровольческого движения.</vt:lpstr>
      <vt:lpstr>Вечером  состоялся «ДоброСаммит большой 6», где ребята подписали соглашение о вечной дружбе и развития волонтерского движения в разных «странах». </vt:lpstr>
      <vt:lpstr>Второй  день начался с «Марафона добрых дел».  Ребята отправились на экологическую акцию по уборке берегов озер Велье п. Мурмино и «Казарское» в с. Казарь.  К работе волонтеры подошли очень ответственно. За полтора часа трудового десанта было собрано более 50 мешков мусора. </vt:lpstr>
      <vt:lpstr>В рамках закрытия сборов были вручены 40 волонтерских книжек. Ребята, наиболее активно проявившие себя во время проведения сборов, получили сувениры от Волонтеров Победы. Завершающей точкой стало общее исполнение гимна волонтеров!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Черноусова</dc:creator>
  <cp:lastModifiedBy>Черноусова</cp:lastModifiedBy>
  <cp:revision>2</cp:revision>
  <dcterms:created xsi:type="dcterms:W3CDTF">2018-08-13T10:21:01Z</dcterms:created>
  <dcterms:modified xsi:type="dcterms:W3CDTF">2018-08-13T10:41:10Z</dcterms:modified>
</cp:coreProperties>
</file>