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49" r:id="rId3"/>
    <p:sldId id="353" r:id="rId4"/>
    <p:sldId id="356" r:id="rId5"/>
    <p:sldId id="355" r:id="rId6"/>
    <p:sldId id="357" r:id="rId7"/>
    <p:sldId id="358" r:id="rId8"/>
    <p:sldId id="359" r:id="rId9"/>
    <p:sldId id="362" r:id="rId10"/>
    <p:sldId id="354" r:id="rId11"/>
    <p:sldId id="345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1B59"/>
    <a:srgbClr val="5A2781"/>
    <a:srgbClr val="E20000"/>
    <a:srgbClr val="5F9127"/>
    <a:srgbClr val="6EA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6" autoAdjust="0"/>
    <p:restoredTop sz="90929"/>
  </p:normalViewPr>
  <p:slideViewPr>
    <p:cSldViewPr>
      <p:cViewPr varScale="1">
        <p:scale>
          <a:sx n="79" d="100"/>
          <a:sy n="79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2A1D9-F1D2-45C8-9ADC-A7E4A1295E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8A4BA-B362-4428-8518-FB659EE100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E068E-08F7-4516-ADC9-BE599749EC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r>
              <a:rPr lang="ru-RU"/>
              <a:t>Вставка клипа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1E560FA-0813-4ECC-8DA3-29DF2969DA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63F88C-7503-4A36-A2D2-0F4808905B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5FF9E-D81B-4077-9A97-5EF942B79E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FF27C-8F17-49FF-B4AE-6E2E4C4685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A2933-5DB7-4A49-B1B4-A65D3E4E5F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97F73-17C0-4E08-A4BF-9FDDDA443D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692CC-0C07-49BD-98AB-C50C029390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12003-B0FD-4275-8E8C-25FD46F17C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86C8D-20EF-4982-B49C-F09B1E0A7E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975014C-4A4F-4A24-8BDF-D90F8D3F497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 descr="E:\С рабочего стола\Эмблема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175" y="188640"/>
            <a:ext cx="1867297" cy="1802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88640"/>
            <a:ext cx="1656184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88830" y="260648"/>
            <a:ext cx="720080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Волонтерский клуб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«СМИД»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«Дорогами Победы»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Руководитель: Рудакова С.В.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2" descr="C:\Users\Света\Desktop\ЗАконы\Живые страницы истории\Проект волонтерского клуба\9 мая 2011 года\DSC0259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2" b="11194"/>
          <a:stretch/>
        </p:blipFill>
        <p:spPr bwMode="auto">
          <a:xfrm>
            <a:off x="683568" y="3888922"/>
            <a:ext cx="7938862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88830" y="2722567"/>
            <a:ext cx="720080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МБОУ «Гимназия № 1»</a:t>
            </a:r>
          </a:p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г. Ханты-Мансийск</a:t>
            </a:r>
          </a:p>
        </p:txBody>
      </p:sp>
    </p:spTree>
    <p:extLst>
      <p:ext uri="{BB962C8B-B14F-4D97-AF65-F5344CB8AC3E}">
        <p14:creationId xmlns:p14="http://schemas.microsoft.com/office/powerpoint/2010/main" val="247312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26">
            <a:extLst>
              <a:ext uri="{FF2B5EF4-FFF2-40B4-BE49-F238E27FC236}">
                <a16:creationId xmlns="" xmlns:a16="http://schemas.microsoft.com/office/drawing/2014/main" id="{D126AD85-84C7-486B-9BF9-537733873B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1380"/>
            <a:ext cx="3249001" cy="2160240"/>
          </a:xfrm>
          <a:prstGeom prst="rect">
            <a:avLst/>
          </a:prstGeom>
        </p:spPr>
      </p:pic>
      <p:pic>
        <p:nvPicPr>
          <p:cNvPr id="3" name="Объект 75">
            <a:extLst>
              <a:ext uri="{FF2B5EF4-FFF2-40B4-BE49-F238E27FC236}">
                <a16:creationId xmlns="" xmlns:a16="http://schemas.microsoft.com/office/drawing/2014/main" id="{583A397E-37CF-4DA2-8D82-DD8D19A50B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19435" b="5315"/>
          <a:stretch/>
        </p:blipFill>
        <p:spPr>
          <a:xfrm>
            <a:off x="3452581" y="116632"/>
            <a:ext cx="3495684" cy="2016224"/>
          </a:xfrm>
          <a:prstGeom prst="rect">
            <a:avLst/>
          </a:prstGeom>
        </p:spPr>
      </p:pic>
      <p:pic>
        <p:nvPicPr>
          <p:cNvPr id="4" name="Объект 78">
            <a:extLst>
              <a:ext uri="{FF2B5EF4-FFF2-40B4-BE49-F238E27FC236}">
                <a16:creationId xmlns="" xmlns:a16="http://schemas.microsoft.com/office/drawing/2014/main" id="{7770AD19-B832-4976-A0F7-1B0A326F7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2" y="2410020"/>
            <a:ext cx="3281187" cy="2016224"/>
          </a:xfrm>
          <a:prstGeom prst="rect">
            <a:avLst/>
          </a:prstGeom>
        </p:spPr>
      </p:pic>
      <p:pic>
        <p:nvPicPr>
          <p:cNvPr id="5" name="Объект 81">
            <a:extLst>
              <a:ext uri="{FF2B5EF4-FFF2-40B4-BE49-F238E27FC236}">
                <a16:creationId xmlns="" xmlns:a16="http://schemas.microsoft.com/office/drawing/2014/main" id="{D41B17D9-5E8D-4E5C-9EC6-C7BEC4852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r="7868"/>
          <a:stretch/>
        </p:blipFill>
        <p:spPr>
          <a:xfrm>
            <a:off x="131062" y="4540497"/>
            <a:ext cx="2999202" cy="2117084"/>
          </a:xfrm>
          <a:prstGeom prst="rect">
            <a:avLst/>
          </a:prstGeom>
        </p:spPr>
      </p:pic>
      <p:pic>
        <p:nvPicPr>
          <p:cNvPr id="6" name="Объект 84">
            <a:extLst>
              <a:ext uri="{FF2B5EF4-FFF2-40B4-BE49-F238E27FC236}">
                <a16:creationId xmlns="" xmlns:a16="http://schemas.microsoft.com/office/drawing/2014/main" id="{2904E8C1-1BA3-4C3A-A75B-B95248CFBA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13" y="2354411"/>
            <a:ext cx="2952328" cy="2071833"/>
          </a:xfrm>
          <a:prstGeom prst="rect">
            <a:avLst/>
          </a:prstGeom>
        </p:spPr>
      </p:pic>
      <p:pic>
        <p:nvPicPr>
          <p:cNvPr id="7" name="Объект 87">
            <a:extLst>
              <a:ext uri="{FF2B5EF4-FFF2-40B4-BE49-F238E27FC236}">
                <a16:creationId xmlns="" xmlns:a16="http://schemas.microsoft.com/office/drawing/2014/main" id="{435F2DD5-8473-485D-A744-BE271B8B3A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4185" r="16532"/>
          <a:stretch/>
        </p:blipFill>
        <p:spPr>
          <a:xfrm>
            <a:off x="6292973" y="2309160"/>
            <a:ext cx="2750900" cy="2117084"/>
          </a:xfrm>
          <a:prstGeom prst="rect">
            <a:avLst/>
          </a:prstGeom>
        </p:spPr>
      </p:pic>
      <p:pic>
        <p:nvPicPr>
          <p:cNvPr id="8" name="Объект 90">
            <a:extLst>
              <a:ext uri="{FF2B5EF4-FFF2-40B4-BE49-F238E27FC236}">
                <a16:creationId xmlns="" xmlns:a16="http://schemas.microsoft.com/office/drawing/2014/main" id="{E902CB67-1E64-4D24-BC3E-B46401534C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10685" r="9432" b="5316"/>
          <a:stretch/>
        </p:blipFill>
        <p:spPr>
          <a:xfrm>
            <a:off x="3317398" y="4575791"/>
            <a:ext cx="2999202" cy="2117084"/>
          </a:xfrm>
          <a:prstGeom prst="rect">
            <a:avLst/>
          </a:prstGeom>
        </p:spPr>
      </p:pic>
      <p:pic>
        <p:nvPicPr>
          <p:cNvPr id="9" name="Объект 93">
            <a:extLst>
              <a:ext uri="{FF2B5EF4-FFF2-40B4-BE49-F238E27FC236}">
                <a16:creationId xmlns="" xmlns:a16="http://schemas.microsoft.com/office/drawing/2014/main" id="{23B2558E-A70D-40C1-BC1F-2F151956D0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40" y="4548761"/>
            <a:ext cx="2635443" cy="21088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C0930E3-1A0B-4CF5-A618-4B38B3FAD6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26118" r="36037" b="2547"/>
          <a:stretch/>
        </p:blipFill>
        <p:spPr>
          <a:xfrm>
            <a:off x="6640019" y="143388"/>
            <a:ext cx="2376264" cy="20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F:\10004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144016" y="1"/>
            <a:ext cx="2339752" cy="3227673"/>
          </a:xfrm>
          <a:prstGeom prst="rect">
            <a:avLst/>
          </a:prstGeom>
          <a:noFill/>
        </p:spPr>
      </p:pic>
      <p:pic>
        <p:nvPicPr>
          <p:cNvPr id="29" name="Объект 28">
            <a:extLst>
              <a:ext uri="{FF2B5EF4-FFF2-40B4-BE49-F238E27FC236}">
                <a16:creationId xmlns="" xmlns:a16="http://schemas.microsoft.com/office/drawing/2014/main" id="{36E7484A-E0F4-4319-AF78-D96C7257B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19567" r="11610" b="28280"/>
          <a:stretch/>
        </p:blipFill>
        <p:spPr>
          <a:xfrm>
            <a:off x="347614" y="3429000"/>
            <a:ext cx="8352928" cy="303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F:\Аттестациация Рудакова С.В\Все доки\2 раздел\2.6\2 (4).jp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/>
          <a:stretch>
            <a:fillRect/>
          </a:stretch>
        </p:blipFill>
        <p:spPr bwMode="auto">
          <a:xfrm>
            <a:off x="2448272" y="-9567"/>
            <a:ext cx="2304823" cy="3222543"/>
          </a:xfrm>
          <a:prstGeom prst="rect">
            <a:avLst/>
          </a:prstGeom>
          <a:noFill/>
        </p:spPr>
      </p:pic>
      <p:pic>
        <p:nvPicPr>
          <p:cNvPr id="6" name="Picture 10" descr="F:\Аттестациация Рудакова С.В\Все доки\3 раздел\3.7\10012.jp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>
            <a:off x="4499992" y="1"/>
            <a:ext cx="2308636" cy="3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\\DATACENTER\$datacenter$\заместители\заместитель по ВР Рудакова С.В\Грамоты\Грамоты\Разное\Дипломы\Грамоты 11\Дипломыы\Посьмо от Ветеранов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289" y="-18382"/>
            <a:ext cx="2251824" cy="32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DD0D9FB-306B-4073-8F40-5641C21E893E}"/>
              </a:ext>
            </a:extLst>
          </p:cNvPr>
          <p:cNvSpPr/>
          <p:nvPr/>
        </p:nvSpPr>
        <p:spPr>
          <a:xfrm rot="20908252">
            <a:off x="64791" y="816893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i="1" dirty="0">
                <a:latin typeface="+mj-lt"/>
              </a:rPr>
              <a:t>Одно правило в жизни должно быть у каждого человека, в его цели жизни, в его принципах жизни, в его поведении: надо прожить жизнь с достоинством, чтобы не стыдно было вспомнить.</a:t>
            </a:r>
          </a:p>
          <a:p>
            <a:pPr algn="r"/>
            <a:r>
              <a:rPr lang="ru-RU" sz="2800" b="1" i="1" dirty="0">
                <a:latin typeface="+mj-lt"/>
              </a:rPr>
              <a:t>Д.С. Лихачев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3F7038-6C61-47F4-964C-64FC7B2E0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90" y="146689"/>
            <a:ext cx="4356792" cy="2885668"/>
          </a:xfrm>
          <a:prstGeom prst="rect">
            <a:avLst/>
          </a:prstGeom>
        </p:spPr>
      </p:pic>
      <p:pic>
        <p:nvPicPr>
          <p:cNvPr id="7" name="Picture 2" descr="C:\Users\Светлана\Desktop\Юнармия\Отчеты по план заданию\Отчет Гимназия № 1\Фото-отчет гимназия\Юнармия гимназия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r="12020"/>
          <a:stretch/>
        </p:blipFill>
        <p:spPr bwMode="auto">
          <a:xfrm>
            <a:off x="4613606" y="68021"/>
            <a:ext cx="4346349" cy="318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Светлана\Desktop\Юнармия\Отчеты по план заданию\Отчет Гимназия № 1\Фото-отчет гимназия\Юнармия гимназия (8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1" t="11501" r="6414" b="3411"/>
          <a:stretch/>
        </p:blipFill>
        <p:spPr bwMode="auto">
          <a:xfrm>
            <a:off x="107504" y="3232470"/>
            <a:ext cx="4824087" cy="343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9E23143-DFCB-4158-81A2-2B9C8B13FA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60" y="3402743"/>
            <a:ext cx="438684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14">
            <a:extLst>
              <a:ext uri="{FF2B5EF4-FFF2-40B4-BE49-F238E27FC236}">
                <a16:creationId xmlns="" xmlns:a16="http://schemas.microsoft.com/office/drawing/2014/main" id="{3AD9FEBF-8294-4F81-A5BA-569C751B09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2"/>
          <a:stretch/>
        </p:blipFill>
        <p:spPr>
          <a:xfrm>
            <a:off x="107504" y="188640"/>
            <a:ext cx="4767604" cy="2965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17">
            <a:extLst>
              <a:ext uri="{FF2B5EF4-FFF2-40B4-BE49-F238E27FC236}">
                <a16:creationId xmlns="" xmlns:a16="http://schemas.microsoft.com/office/drawing/2014/main" id="{B79AF7A2-4315-4686-80F2-0ED0E0DEE1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17058"/>
          <a:stretch/>
        </p:blipFill>
        <p:spPr>
          <a:xfrm>
            <a:off x="3579247" y="3429000"/>
            <a:ext cx="5385241" cy="274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20">
            <a:extLst>
              <a:ext uri="{FF2B5EF4-FFF2-40B4-BE49-F238E27FC236}">
                <a16:creationId xmlns="" xmlns:a16="http://schemas.microsoft.com/office/drawing/2014/main" id="{D6B5293C-214B-4E59-847E-38D19C2D4F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17686" r="12594"/>
          <a:stretch/>
        </p:blipFill>
        <p:spPr>
          <a:xfrm>
            <a:off x="5076056" y="219375"/>
            <a:ext cx="3937280" cy="2934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23">
            <a:extLst>
              <a:ext uri="{FF2B5EF4-FFF2-40B4-BE49-F238E27FC236}">
                <a16:creationId xmlns="" xmlns:a16="http://schemas.microsoft.com/office/drawing/2014/main" id="{3ED39404-657A-41CD-9C51-EE5477140C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2" r="16532"/>
          <a:stretch/>
        </p:blipFill>
        <p:spPr>
          <a:xfrm>
            <a:off x="179512" y="3431424"/>
            <a:ext cx="3214672" cy="301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058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1">
            <a:extLst>
              <a:ext uri="{FF2B5EF4-FFF2-40B4-BE49-F238E27FC236}">
                <a16:creationId xmlns="" xmlns:a16="http://schemas.microsoft.com/office/drawing/2014/main" id="{0CA287AA-6726-42BE-8DD9-3ED8D293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9" y="188640"/>
            <a:ext cx="5005363" cy="2815516"/>
          </a:xfrm>
          <a:prstGeom prst="rect">
            <a:avLst/>
          </a:prstGeom>
        </p:spPr>
      </p:pic>
      <p:pic>
        <p:nvPicPr>
          <p:cNvPr id="3" name="Объект 44">
            <a:extLst>
              <a:ext uri="{FF2B5EF4-FFF2-40B4-BE49-F238E27FC236}">
                <a16:creationId xmlns="" xmlns:a16="http://schemas.microsoft.com/office/drawing/2014/main" id="{E4563C42-5A1D-481F-88C3-95992FF86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55" y="3489491"/>
            <a:ext cx="4090842" cy="2788538"/>
          </a:xfrm>
          <a:prstGeom prst="rect">
            <a:avLst/>
          </a:prstGeom>
        </p:spPr>
      </p:pic>
      <p:pic>
        <p:nvPicPr>
          <p:cNvPr id="4" name="Объект 47">
            <a:extLst>
              <a:ext uri="{FF2B5EF4-FFF2-40B4-BE49-F238E27FC236}">
                <a16:creationId xmlns="" xmlns:a16="http://schemas.microsoft.com/office/drawing/2014/main" id="{75A61047-1AB4-4A2B-919F-C0279834D4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8" b="14962"/>
          <a:stretch/>
        </p:blipFill>
        <p:spPr>
          <a:xfrm>
            <a:off x="5580112" y="190927"/>
            <a:ext cx="3168352" cy="3096424"/>
          </a:xfrm>
          <a:prstGeom prst="rect">
            <a:avLst/>
          </a:prstGeom>
        </p:spPr>
      </p:pic>
      <p:pic>
        <p:nvPicPr>
          <p:cNvPr id="5" name="Объект 50">
            <a:extLst>
              <a:ext uri="{FF2B5EF4-FFF2-40B4-BE49-F238E27FC236}">
                <a16:creationId xmlns="" xmlns:a16="http://schemas.microsoft.com/office/drawing/2014/main" id="{5E268A57-685F-4B64-B7BB-E78AB5523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1" y="3448774"/>
            <a:ext cx="5029787" cy="28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1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29">
            <a:extLst>
              <a:ext uri="{FF2B5EF4-FFF2-40B4-BE49-F238E27FC236}">
                <a16:creationId xmlns="" xmlns:a16="http://schemas.microsoft.com/office/drawing/2014/main" id="{0F84B67F-87BC-4F4C-ACA9-693A5C12B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2255"/>
            <a:ext cx="4042374" cy="2677417"/>
          </a:xfrm>
          <a:prstGeom prst="rect">
            <a:avLst/>
          </a:prstGeom>
        </p:spPr>
      </p:pic>
      <p:pic>
        <p:nvPicPr>
          <p:cNvPr id="3" name="Объект 32">
            <a:extLst>
              <a:ext uri="{FF2B5EF4-FFF2-40B4-BE49-F238E27FC236}">
                <a16:creationId xmlns="" xmlns:a16="http://schemas.microsoft.com/office/drawing/2014/main" id="{A5A10576-014D-43C5-8D02-F6B2D0AF2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03" y="272256"/>
            <a:ext cx="4759850" cy="2677416"/>
          </a:xfrm>
          <a:prstGeom prst="rect">
            <a:avLst/>
          </a:prstGeom>
        </p:spPr>
      </p:pic>
      <p:pic>
        <p:nvPicPr>
          <p:cNvPr id="4" name="Объект 35">
            <a:extLst>
              <a:ext uri="{FF2B5EF4-FFF2-40B4-BE49-F238E27FC236}">
                <a16:creationId xmlns="" xmlns:a16="http://schemas.microsoft.com/office/drawing/2014/main" id="{AA550ADB-BC2D-4901-AFD4-F894C9806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58081"/>
            <a:ext cx="4716619" cy="3180910"/>
          </a:xfrm>
          <a:prstGeom prst="rect">
            <a:avLst/>
          </a:prstGeom>
        </p:spPr>
      </p:pic>
      <p:pic>
        <p:nvPicPr>
          <p:cNvPr id="6" name="Picture 2" descr="C:\Users\Света\Desktop\Фото1\концерт для ВЕТЕРАНОВ 18.04.2015\IMG_9638.JPG">
            <a:extLst>
              <a:ext uri="{FF2B5EF4-FFF2-40B4-BE49-F238E27FC236}">
                <a16:creationId xmlns="" xmlns:a16="http://schemas.microsoft.com/office/drawing/2014/main" id="{6CD6C097-26C4-4653-AFEA-18040F434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5" t="15854" r="12298"/>
          <a:stretch/>
        </p:blipFill>
        <p:spPr bwMode="auto">
          <a:xfrm>
            <a:off x="5076056" y="3035107"/>
            <a:ext cx="3604335" cy="314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80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3">
            <a:extLst>
              <a:ext uri="{FF2B5EF4-FFF2-40B4-BE49-F238E27FC236}">
                <a16:creationId xmlns="" xmlns:a16="http://schemas.microsoft.com/office/drawing/2014/main" id="{3790DA60-64CC-4266-B621-8AC0F664A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5712"/>
            <a:ext cx="2995786" cy="1984222"/>
          </a:xfrm>
          <a:prstGeom prst="rect">
            <a:avLst/>
          </a:prstGeom>
        </p:spPr>
      </p:pic>
      <p:pic>
        <p:nvPicPr>
          <p:cNvPr id="3" name="Объект 59">
            <a:extLst>
              <a:ext uri="{FF2B5EF4-FFF2-40B4-BE49-F238E27FC236}">
                <a16:creationId xmlns="" xmlns:a16="http://schemas.microsoft.com/office/drawing/2014/main" id="{DE56759E-72EB-48CA-A7CA-2E48BC8AD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712"/>
            <a:ext cx="3290880" cy="1851120"/>
          </a:xfrm>
          <a:prstGeom prst="rect">
            <a:avLst/>
          </a:prstGeom>
        </p:spPr>
      </p:pic>
      <p:pic>
        <p:nvPicPr>
          <p:cNvPr id="4" name="Picture 2" descr="C:\Users\Светлана\Desktop\11А\9 А класс\7 классс\7 А класс - фото и видео\7 класс\Фото\26.03.15 - Дом Ветеран\DSC_0321.JPG">
            <a:extLst>
              <a:ext uri="{FF2B5EF4-FFF2-40B4-BE49-F238E27FC236}">
                <a16:creationId xmlns="" xmlns:a16="http://schemas.microsoft.com/office/drawing/2014/main" id="{205BB5EF-2EB3-4B77-ABC0-03A57FB91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06" y="2049934"/>
            <a:ext cx="3100734" cy="2243162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EB78DB4-E641-4B5A-8FAF-5855B19AF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71" y="2046517"/>
            <a:ext cx="2904891" cy="22168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D6B22C5-3E7B-461F-99E9-9658FBA19A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06" y="65712"/>
            <a:ext cx="2976333" cy="19842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6B591E7-E65A-4319-96B1-7F27206D87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3698" r="16138" b="9402"/>
          <a:stretch/>
        </p:blipFill>
        <p:spPr>
          <a:xfrm>
            <a:off x="31106" y="4319380"/>
            <a:ext cx="4764714" cy="2448272"/>
          </a:xfrm>
          <a:prstGeom prst="rect">
            <a:avLst/>
          </a:prstGeom>
        </p:spPr>
      </p:pic>
      <p:pic>
        <p:nvPicPr>
          <p:cNvPr id="9" name="Объект 63">
            <a:extLst>
              <a:ext uri="{FF2B5EF4-FFF2-40B4-BE49-F238E27FC236}">
                <a16:creationId xmlns="" xmlns:a16="http://schemas.microsoft.com/office/drawing/2014/main" id="{4CAD4B80-A88A-42EA-A7B6-6C22E15CE5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08" y="4335354"/>
            <a:ext cx="4165084" cy="2342860"/>
          </a:xfrm>
          <a:prstGeom prst="rect">
            <a:avLst/>
          </a:prstGeom>
        </p:spPr>
      </p:pic>
      <p:pic>
        <p:nvPicPr>
          <p:cNvPr id="10" name="Объект 66">
            <a:extLst>
              <a:ext uri="{FF2B5EF4-FFF2-40B4-BE49-F238E27FC236}">
                <a16:creationId xmlns="" xmlns:a16="http://schemas.microsoft.com/office/drawing/2014/main" id="{A9173989-C23D-4D1A-AEC1-7B23EDC5C4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t="24685" r="4796" b="14066"/>
          <a:stretch/>
        </p:blipFill>
        <p:spPr>
          <a:xfrm>
            <a:off x="5868144" y="2049934"/>
            <a:ext cx="321389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3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6">
            <a:extLst>
              <a:ext uri="{FF2B5EF4-FFF2-40B4-BE49-F238E27FC236}">
                <a16:creationId xmlns="" xmlns:a16="http://schemas.microsoft.com/office/drawing/2014/main" id="{2530CB37-4E80-4EE2-81C8-C4752BDB08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0"/>
          <a:stretch/>
        </p:blipFill>
        <p:spPr>
          <a:xfrm>
            <a:off x="201216" y="260648"/>
            <a:ext cx="8576954" cy="3672408"/>
          </a:xfrm>
          <a:prstGeom prst="rect">
            <a:avLst/>
          </a:prstGeom>
        </p:spPr>
      </p:pic>
      <p:pic>
        <p:nvPicPr>
          <p:cNvPr id="3" name="Объект 69">
            <a:extLst>
              <a:ext uri="{FF2B5EF4-FFF2-40B4-BE49-F238E27FC236}">
                <a16:creationId xmlns="" xmlns:a16="http://schemas.microsoft.com/office/drawing/2014/main" id="{48FFB73F-E7AC-479B-87F6-3D8385DC0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5" r="24406" b="5315"/>
          <a:stretch/>
        </p:blipFill>
        <p:spPr>
          <a:xfrm>
            <a:off x="107504" y="4149080"/>
            <a:ext cx="4372407" cy="2448272"/>
          </a:xfrm>
          <a:prstGeom prst="rect">
            <a:avLst/>
          </a:prstGeom>
        </p:spPr>
      </p:pic>
      <p:pic>
        <p:nvPicPr>
          <p:cNvPr id="4" name="Объект 72">
            <a:extLst>
              <a:ext uri="{FF2B5EF4-FFF2-40B4-BE49-F238E27FC236}">
                <a16:creationId xmlns="" xmlns:a16="http://schemas.microsoft.com/office/drawing/2014/main" id="{AFBADAD6-9592-40DF-BAFF-BD95434F85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49080"/>
            <a:ext cx="4377680" cy="24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9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96">
            <a:extLst>
              <a:ext uri="{FF2B5EF4-FFF2-40B4-BE49-F238E27FC236}">
                <a16:creationId xmlns="" xmlns:a16="http://schemas.microsoft.com/office/drawing/2014/main" id="{77D3F484-3DB2-468F-949B-7295556767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r="11178"/>
          <a:stretch/>
        </p:blipFill>
        <p:spPr>
          <a:xfrm>
            <a:off x="131938" y="2451503"/>
            <a:ext cx="3062123" cy="22200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4F0DE68-9C27-42E0-BBE7-E761F309D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6"/>
          <a:stretch/>
        </p:blipFill>
        <p:spPr>
          <a:xfrm>
            <a:off x="6147930" y="75670"/>
            <a:ext cx="2835410" cy="23330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6CCBF4A-C114-483A-BCCF-0AAD82BB84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r="18014"/>
          <a:stretch/>
        </p:blipFill>
        <p:spPr>
          <a:xfrm>
            <a:off x="3157518" y="22910"/>
            <a:ext cx="2927272" cy="24285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C8B9C50-0547-43F0-B532-0399C90C05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15638" b="4082"/>
          <a:stretch/>
        </p:blipFill>
        <p:spPr>
          <a:xfrm>
            <a:off x="187279" y="22910"/>
            <a:ext cx="2816593" cy="2376264"/>
          </a:xfrm>
          <a:prstGeom prst="rect">
            <a:avLst/>
          </a:prstGeom>
        </p:spPr>
      </p:pic>
      <p:pic>
        <p:nvPicPr>
          <p:cNvPr id="6" name="Объект 107">
            <a:extLst>
              <a:ext uri="{FF2B5EF4-FFF2-40B4-BE49-F238E27FC236}">
                <a16:creationId xmlns="" xmlns:a16="http://schemas.microsoft.com/office/drawing/2014/main" id="{1507193F-1DBF-4D6A-AD67-BA210351AE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4" t="-3314" r="16531"/>
          <a:stretch/>
        </p:blipFill>
        <p:spPr>
          <a:xfrm>
            <a:off x="6084790" y="2388156"/>
            <a:ext cx="2871931" cy="2547315"/>
          </a:xfrm>
          <a:prstGeom prst="rect">
            <a:avLst/>
          </a:prstGeom>
        </p:spPr>
      </p:pic>
      <p:pic>
        <p:nvPicPr>
          <p:cNvPr id="7" name="Picture 2" descr="C:\Users\Светлана\Desktop\Фото\Фото отчет\DSC_0486.JPG">
            <a:extLst>
              <a:ext uri="{FF2B5EF4-FFF2-40B4-BE49-F238E27FC236}">
                <a16:creationId xmlns="" xmlns:a16="http://schemas.microsoft.com/office/drawing/2014/main" id="{1DF3A3B1-F3DF-45BA-BAA3-75A1712C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35" y="2344792"/>
            <a:ext cx="2747105" cy="2547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Светлана\Desktop\Новая папка\DSC_1884.JPG">
            <a:extLst>
              <a:ext uri="{FF2B5EF4-FFF2-40B4-BE49-F238E27FC236}">
                <a16:creationId xmlns="" xmlns:a16="http://schemas.microsoft.com/office/drawing/2014/main" id="{372F9219-D387-42C0-811C-2B45B2FF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5061" t="12588" r="5560" b="8158"/>
          <a:stretch>
            <a:fillRect/>
          </a:stretch>
        </p:blipFill>
        <p:spPr bwMode="auto">
          <a:xfrm>
            <a:off x="2047800" y="4862265"/>
            <a:ext cx="2596461" cy="180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Светлана\Desktop\Новая папка\DSC_1887.JPG">
            <a:extLst>
              <a:ext uri="{FF2B5EF4-FFF2-40B4-BE49-F238E27FC236}">
                <a16:creationId xmlns="" xmlns:a16="http://schemas.microsoft.com/office/drawing/2014/main" id="{CA8BE181-AEA3-40EF-84E8-D32E6FF34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13863"/>
          <a:stretch>
            <a:fillRect/>
          </a:stretch>
        </p:blipFill>
        <p:spPr bwMode="auto">
          <a:xfrm>
            <a:off x="4330837" y="4848744"/>
            <a:ext cx="2514632" cy="1933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F:\IMG_4396.jpg">
            <a:extLst>
              <a:ext uri="{FF2B5EF4-FFF2-40B4-BE49-F238E27FC236}">
                <a16:creationId xmlns="" xmlns:a16="http://schemas.microsoft.com/office/drawing/2014/main" id="{1E37C961-F92C-48B2-8268-E7C7031EA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r="11812"/>
          <a:stretch/>
        </p:blipFill>
        <p:spPr bwMode="auto">
          <a:xfrm>
            <a:off x="28464" y="4816125"/>
            <a:ext cx="2120108" cy="184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F:\IMG_4399.jpg">
            <a:extLst>
              <a:ext uri="{FF2B5EF4-FFF2-40B4-BE49-F238E27FC236}">
                <a16:creationId xmlns="" xmlns:a16="http://schemas.microsoft.com/office/drawing/2014/main" id="{C31B7D40-3EBB-4F32-A478-0EA529C7F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6363" t="10749" r="24885"/>
          <a:stretch/>
        </p:blipFill>
        <p:spPr bwMode="auto">
          <a:xfrm>
            <a:off x="6855071" y="4889057"/>
            <a:ext cx="2130195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3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114">
            <a:extLst>
              <a:ext uri="{FF2B5EF4-FFF2-40B4-BE49-F238E27FC236}">
                <a16:creationId xmlns="" xmlns:a16="http://schemas.microsoft.com/office/drawing/2014/main" id="{163FC88E-967E-4839-8FA3-D08EFA8308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79" y="3356992"/>
            <a:ext cx="5693325" cy="3202495"/>
          </a:xfrm>
          <a:prstGeom prst="rect">
            <a:avLst/>
          </a:prstGeom>
        </p:spPr>
      </p:pic>
      <p:pic>
        <p:nvPicPr>
          <p:cNvPr id="7" name="Объект 18">
            <a:extLst>
              <a:ext uri="{FF2B5EF4-FFF2-40B4-BE49-F238E27FC236}">
                <a16:creationId xmlns="" xmlns:a16="http://schemas.microsoft.com/office/drawing/2014/main" id="{49E73E94-0BC1-4911-97A3-49F0CAC74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6" r="14563"/>
          <a:stretch/>
        </p:blipFill>
        <p:spPr bwMode="auto">
          <a:xfrm>
            <a:off x="179512" y="160712"/>
            <a:ext cx="471355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A174DDD5-8BB5-46F5-BE61-4DEBBD91BB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186" r="5704"/>
          <a:stretch/>
        </p:blipFill>
        <p:spPr bwMode="auto">
          <a:xfrm>
            <a:off x="5076056" y="134471"/>
            <a:ext cx="3816788" cy="286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Объект 10">
            <a:extLst>
              <a:ext uri="{FF2B5EF4-FFF2-40B4-BE49-F238E27FC236}">
                <a16:creationId xmlns="" xmlns:a16="http://schemas.microsoft.com/office/drawing/2014/main" id="{8A3FE2DF-DE68-4215-BE1A-2129158E43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4" t="5435" r="4491" b="3566"/>
          <a:stretch/>
        </p:blipFill>
        <p:spPr bwMode="auto">
          <a:xfrm>
            <a:off x="71010" y="3429000"/>
            <a:ext cx="3276854" cy="325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24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 В класс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7 В класс</Template>
  <TotalTime>1249</TotalTime>
  <Words>63</Words>
  <Application>Microsoft Office PowerPoint</Application>
  <PresentationFormat>Экран (4:3)</PresentationFormat>
  <Paragraphs>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7 В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гимназия № 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«В» классссссссссс!</dc:title>
  <dc:creator>user</dc:creator>
  <cp:lastModifiedBy>Светлана</cp:lastModifiedBy>
  <cp:revision>114</cp:revision>
  <dcterms:created xsi:type="dcterms:W3CDTF">2012-03-31T03:24:35Z</dcterms:created>
  <dcterms:modified xsi:type="dcterms:W3CDTF">2019-06-03T10:42:19Z</dcterms:modified>
</cp:coreProperties>
</file>