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66" r:id="rId4"/>
    <p:sldId id="261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4E190-4014-41A0-9F8F-473967217E1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949291C-601D-45DA-9F1F-52C4958530CF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Волонтеры Усть-Куломского района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E5DC47-4D89-4863-80F9-E74C8DC317E3}" type="parTrans" cxnId="{CB064777-1DE3-4E4F-8D9A-96D3294A9274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2004EF-F918-4882-ADE5-190C62AC538C}" type="sibTrans" cxnId="{CB064777-1DE3-4E4F-8D9A-96D3294A9274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B7F2AB-F424-4726-9C74-DA5B8E82856C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Волонтеры Республики Коми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422809-C4C5-4CEE-AF59-C4BAA79CE9FC}" type="parTrans" cxnId="{70A394F3-A8AF-473C-A9A1-259EF712D6F5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4069F2-6878-4C33-A3D7-BB80080A3484}" type="sibTrans" cxnId="{70A394F3-A8AF-473C-A9A1-259EF712D6F5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BA925F-C9A0-4A6A-B2FD-B5BDF4A611B2}" type="pres">
      <dgm:prSet presAssocID="{9364E190-4014-41A0-9F8F-473967217E19}" presName="Name0" presStyleCnt="0">
        <dgm:presLayoutVars>
          <dgm:dir/>
          <dgm:animLvl val="lvl"/>
          <dgm:resizeHandles val="exact"/>
        </dgm:presLayoutVars>
      </dgm:prSet>
      <dgm:spPr/>
    </dgm:pt>
    <dgm:pt modelId="{3187DE2D-3BEC-42CE-93F2-70CEB7817F70}" type="pres">
      <dgm:prSet presAssocID="{6949291C-601D-45DA-9F1F-52C4958530CF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E5FCA-D1B3-4707-AB52-DB6563DDBD8A}" type="pres">
      <dgm:prSet presAssocID="{8A2004EF-F918-4882-ADE5-190C62AC538C}" presName="parTxOnlySpace" presStyleCnt="0"/>
      <dgm:spPr/>
    </dgm:pt>
    <dgm:pt modelId="{BCCFE9C7-F3C3-4C3B-903E-4FE473BFABB4}" type="pres">
      <dgm:prSet presAssocID="{B4B7F2AB-F424-4726-9C74-DA5B8E82856C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064777-1DE3-4E4F-8D9A-96D3294A9274}" srcId="{9364E190-4014-41A0-9F8F-473967217E19}" destId="{6949291C-601D-45DA-9F1F-52C4958530CF}" srcOrd="0" destOrd="0" parTransId="{52E5DC47-4D89-4863-80F9-E74C8DC317E3}" sibTransId="{8A2004EF-F918-4882-ADE5-190C62AC538C}"/>
    <dgm:cxn modelId="{27FB3F71-185C-4600-8639-CB9F6A0937A7}" type="presOf" srcId="{B4B7F2AB-F424-4726-9C74-DA5B8E82856C}" destId="{BCCFE9C7-F3C3-4C3B-903E-4FE473BFABB4}" srcOrd="0" destOrd="0" presId="urn:microsoft.com/office/officeart/2005/8/layout/chevron1"/>
    <dgm:cxn modelId="{21884942-D121-49DF-A644-C3F3A6B12771}" type="presOf" srcId="{9364E190-4014-41A0-9F8F-473967217E19}" destId="{5EBA925F-C9A0-4A6A-B2FD-B5BDF4A611B2}" srcOrd="0" destOrd="0" presId="urn:microsoft.com/office/officeart/2005/8/layout/chevron1"/>
    <dgm:cxn modelId="{C30F17A5-B754-487B-AF47-3916EA7B60EC}" type="presOf" srcId="{6949291C-601D-45DA-9F1F-52C4958530CF}" destId="{3187DE2D-3BEC-42CE-93F2-70CEB7817F70}" srcOrd="0" destOrd="0" presId="urn:microsoft.com/office/officeart/2005/8/layout/chevron1"/>
    <dgm:cxn modelId="{70A394F3-A8AF-473C-A9A1-259EF712D6F5}" srcId="{9364E190-4014-41A0-9F8F-473967217E19}" destId="{B4B7F2AB-F424-4726-9C74-DA5B8E82856C}" srcOrd="1" destOrd="0" parTransId="{9D422809-C4C5-4CEE-AF59-C4BAA79CE9FC}" sibTransId="{E24069F2-6878-4C33-A3D7-BB80080A3484}"/>
    <dgm:cxn modelId="{339D5179-245B-439A-B084-93361447B282}" type="presParOf" srcId="{5EBA925F-C9A0-4A6A-B2FD-B5BDF4A611B2}" destId="{3187DE2D-3BEC-42CE-93F2-70CEB7817F70}" srcOrd="0" destOrd="0" presId="urn:microsoft.com/office/officeart/2005/8/layout/chevron1"/>
    <dgm:cxn modelId="{63AA42D9-A200-4734-B85C-6DAF8935985B}" type="presParOf" srcId="{5EBA925F-C9A0-4A6A-B2FD-B5BDF4A611B2}" destId="{F7CE5FCA-D1B3-4707-AB52-DB6563DDBD8A}" srcOrd="1" destOrd="0" presId="urn:microsoft.com/office/officeart/2005/8/layout/chevron1"/>
    <dgm:cxn modelId="{607E3DEE-2866-42B7-B42E-A47B682EF1B1}" type="presParOf" srcId="{5EBA925F-C9A0-4A6A-B2FD-B5BDF4A611B2}" destId="{BCCFE9C7-F3C3-4C3B-903E-4FE473BFABB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7DE2D-3BEC-42CE-93F2-70CEB7817F70}">
      <dsp:nvSpPr>
        <dsp:cNvPr id="0" name=""/>
        <dsp:cNvSpPr/>
      </dsp:nvSpPr>
      <dsp:spPr>
        <a:xfrm>
          <a:off x="7784" y="1265568"/>
          <a:ext cx="4653376" cy="18613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Волонтеры Усть-Куломского района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38459" y="1265568"/>
        <a:ext cx="2792026" cy="1861350"/>
      </dsp:txXfrm>
    </dsp:sp>
    <dsp:sp modelId="{BCCFE9C7-F3C3-4C3B-903E-4FE473BFABB4}">
      <dsp:nvSpPr>
        <dsp:cNvPr id="0" name=""/>
        <dsp:cNvSpPr/>
      </dsp:nvSpPr>
      <dsp:spPr>
        <a:xfrm>
          <a:off x="4195823" y="1265568"/>
          <a:ext cx="4653376" cy="18613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Волонтеры Республики Коми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26498" y="1265568"/>
        <a:ext cx="2792026" cy="1861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B6986-5C04-46C7-B6EC-B223853CD932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3030E-6E2E-4821-874A-4E205FB7F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9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5805-08BF-4835-A7C8-84DC2D2018A5}" type="datetime1">
              <a:rPr lang="ru-RU" smtClean="0"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011D-BDE5-434C-B49E-AB6FD79B5737}" type="datetime1">
              <a:rPr lang="ru-RU" smtClean="0"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24D5-E9D3-400A-AB99-6341C7824B73}" type="datetime1">
              <a:rPr lang="ru-RU" smtClean="0"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52ED-FECB-4FEF-9E1A-6E0BE3381DD3}" type="datetime1">
              <a:rPr lang="ru-RU" smtClean="0"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6653-491A-4B8C-A66E-C1DE19AF6F83}" type="datetime1">
              <a:rPr lang="ru-RU" smtClean="0"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5E24-FAB0-4C32-A86F-535BEBD1CC8A}" type="datetime1">
              <a:rPr lang="ru-RU" smtClean="0"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D00D-CA9C-4033-83BA-343C8B930C83}" type="datetime1">
              <a:rPr lang="ru-RU" smtClean="0"/>
              <a:t>18.12.2017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B4E3-9C28-4C26-9EA6-43BF2542F5DF}" type="datetime1">
              <a:rPr lang="ru-RU" smtClean="0"/>
              <a:t>18.12.2017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3124-F56E-4727-A8F9-12D314E1015A}" type="datetime1">
              <a:rPr lang="ru-RU" smtClean="0"/>
              <a:t>18.12.2017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D405-DF56-441B-BF90-67AAC566EA0A}" type="datetime1">
              <a:rPr lang="ru-RU" smtClean="0"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93D0-65AF-4982-80CF-4CADA4C3DFAA}" type="datetime1">
              <a:rPr lang="ru-RU" smtClean="0"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6862C47-F796-44A9-A3FA-18E933C4EDB1}" type="datetime1">
              <a:rPr lang="ru-RU" smtClean="0"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556" y="1429266"/>
            <a:ext cx="8208912" cy="248401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Волонтерский экологический лагерь на базе отдыха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«Рыбак»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(с. Дон, Усть-Куломский район)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077072"/>
            <a:ext cx="4431234" cy="792088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проекта: Чисталева Дария,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 «Дорогою добра»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68" y="161012"/>
            <a:ext cx="1277888" cy="126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4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121" y="244715"/>
            <a:ext cx="7631516" cy="924475"/>
          </a:xfrm>
        </p:spPr>
        <p:txBody>
          <a:bodyPr/>
          <a:lstStyle/>
          <a:p>
            <a:pPr lvl="0"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012"/>
            <a:ext cx="1043608" cy="103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Ирина\Desktop\Рабочие документы\2017 рабочие документы\МОД Дорогою добра\2017\Проекты\1307419881_img_0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20" y="1196752"/>
            <a:ext cx="3310224" cy="248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\Desktop\Рабочие документы\2017 рабочие документы\МОД Дорогою добра\2017\Проекты\121351__8b9c0b029d732f6b0a47d11528eb5dd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356596" cy="25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рина\Desktop\Рабочие документы\2017 рабочие документы\МОД Дорогою добра\2017\Проекты\podelki-dla-sada-iz-podruchnix-materialov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20" y="4019855"/>
            <a:ext cx="3310224" cy="248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ина\Desktop\Рабочие документы\2017 рабочие документы\МОД Дорогою добра\2017\Проекты\538962656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76850"/>
            <a:ext cx="3333749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1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2277"/>
            <a:ext cx="7125113" cy="924475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Внутренний туризм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012"/>
            <a:ext cx="1043608" cy="103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Ирина\Desktop\Рабочие документы\2017 рабочие документы\МОД Дорогою добра\2017\Проекты\onh7eXyLA8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36" y="1433314"/>
            <a:ext cx="3108355" cy="456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Ирина\Desktop\Рабочие документы\2017 рабочие документы\МОД Дорогою добра\2017\Проекты\slide_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83" y="1283022"/>
            <a:ext cx="4106672" cy="24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рина\Desktop\Рабочие документы\2017 рабочие документы\МОД Дорогою добра\2017\Проекты\slide_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83" y="3929105"/>
            <a:ext cx="4106672" cy="236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737" y="161012"/>
            <a:ext cx="8208912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Поощрение волонтеров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012"/>
            <a:ext cx="1043608" cy="103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Ирина\Desktop\Рабочие документы\ФОТО\9 мая 2016\DSCN42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6" y="1367910"/>
            <a:ext cx="3547505" cy="266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рина\Desktop\Рабочие документы\2017 рабочие документы\МОД Дорогою добра\2017\Проекты\районный проект Рыбалка зима\K5W-GmSFns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954"/>
            <a:ext cx="3533405" cy="268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на\Desktop\Рабочие документы\2017 рабочие документы\МОД Дорогою добра\2017\Проекты\районный проект Рыбалка зима\-tzH7sn4Kd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7" y="4241099"/>
            <a:ext cx="3579264" cy="238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рина\Desktop\Рабочие документы\2017 рабочие документы\МОД Дорогою добра\2017\Проекты\районный проект Рыбалка зима\X2w_fq6EdD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32" y="4285779"/>
            <a:ext cx="4078619" cy="229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5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2277"/>
            <a:ext cx="7125113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волонтеров-участников 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012"/>
            <a:ext cx="1043608" cy="103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38789410"/>
              </p:ext>
            </p:extLst>
          </p:nvPr>
        </p:nvGraphicFramePr>
        <p:xfrm>
          <a:off x="179512" y="1196752"/>
          <a:ext cx="885698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57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988840"/>
            <a:ext cx="7117180" cy="1470025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262</TotalTime>
  <Words>45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Spring</vt:lpstr>
      <vt:lpstr>Волонтерский экологический лагерь на базе отдыха «Рыбак»  (с. Дон, Усть-Куломский район)</vt:lpstr>
      <vt:lpstr>Благоустройство территории</vt:lpstr>
      <vt:lpstr>Внутренний туризм</vt:lpstr>
      <vt:lpstr>Поощрение волонтеров района</vt:lpstr>
      <vt:lpstr>Привлечение волонтеров-участников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экологический лагерь на озере Дон  Усть-Куломского района</dc:title>
  <dc:creator>Дария</dc:creator>
  <cp:lastModifiedBy>Ирина</cp:lastModifiedBy>
  <cp:revision>47</cp:revision>
  <dcterms:created xsi:type="dcterms:W3CDTF">2017-11-20T11:20:44Z</dcterms:created>
  <dcterms:modified xsi:type="dcterms:W3CDTF">2017-12-18T10:20:45Z</dcterms:modified>
</cp:coreProperties>
</file>