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23F8-DCBD-4D05-8CBA-AE19F3B7F42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C0F1-9543-4103-B485-D10D7BFD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23F8-DCBD-4D05-8CBA-AE19F3B7F42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C0F1-9543-4103-B485-D10D7BFD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6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23F8-DCBD-4D05-8CBA-AE19F3B7F42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C0F1-9543-4103-B485-D10D7BFD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23F8-DCBD-4D05-8CBA-AE19F3B7F42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C0F1-9543-4103-B485-D10D7BFD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42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23F8-DCBD-4D05-8CBA-AE19F3B7F42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C0F1-9543-4103-B485-D10D7BFD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8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23F8-DCBD-4D05-8CBA-AE19F3B7F42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C0F1-9543-4103-B485-D10D7BFD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0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23F8-DCBD-4D05-8CBA-AE19F3B7F42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C0F1-9543-4103-B485-D10D7BFD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8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23F8-DCBD-4D05-8CBA-AE19F3B7F42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C0F1-9543-4103-B485-D10D7BFD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23F8-DCBD-4D05-8CBA-AE19F3B7F42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C0F1-9543-4103-B485-D10D7BFD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7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23F8-DCBD-4D05-8CBA-AE19F3B7F42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C0F1-9543-4103-B485-D10D7BFD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8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23F8-DCBD-4D05-8CBA-AE19F3B7F42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C0F1-9543-4103-B485-D10D7BFD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5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E23F8-DCBD-4D05-8CBA-AE19F3B7F42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C0F1-9543-4103-B485-D10D7BFD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7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Волонтерское объединение </a:t>
            </a:r>
            <a:br>
              <a:rPr lang="ru-RU" dirty="0" smtClean="0"/>
            </a:br>
            <a:r>
              <a:rPr lang="ru-RU" dirty="0" smtClean="0"/>
              <a:t>«Рецепт успеха»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949280"/>
            <a:ext cx="6400800" cy="672480"/>
          </a:xfrm>
        </p:spPr>
        <p:txBody>
          <a:bodyPr/>
          <a:lstStyle/>
          <a:p>
            <a:r>
              <a:rPr lang="ru-RU" dirty="0" smtClean="0"/>
              <a:t>МБОУ школа№8 </a:t>
            </a:r>
            <a:r>
              <a:rPr lang="ru-RU" dirty="0" err="1" smtClean="0"/>
              <a:t>г.о</a:t>
            </a:r>
            <a:r>
              <a:rPr lang="ru-RU" dirty="0" smtClean="0"/>
              <a:t>. Кинешма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45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Овощи и фрукты - самые витаминные продукты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428">
            <a:off x="116584" y="786620"/>
            <a:ext cx="351790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Ольга\Desktop\волонтеры 2\детсад 15\IMG_20181017_160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583">
            <a:off x="6374683" y="3369433"/>
            <a:ext cx="2376264" cy="31683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t="22920" r="7750" b="27585"/>
          <a:stretch/>
        </p:blipFill>
        <p:spPr bwMode="auto">
          <a:xfrm>
            <a:off x="1875534" y="3730998"/>
            <a:ext cx="3978406" cy="283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 b="21058"/>
          <a:stretch/>
        </p:blipFill>
        <p:spPr bwMode="auto">
          <a:xfrm rot="20872176">
            <a:off x="5838293" y="626780"/>
            <a:ext cx="2900662" cy="264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58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7" y="278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Здоровье в порядке - спасибо зарядке!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1" b="11836"/>
          <a:stretch/>
        </p:blipFill>
        <p:spPr bwMode="auto">
          <a:xfrm rot="21197126">
            <a:off x="251520" y="1124744"/>
            <a:ext cx="3432253" cy="309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371" flipH="1">
            <a:off x="6484640" y="1032752"/>
            <a:ext cx="2520280" cy="33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21227"/>
            <a:ext cx="2474912" cy="329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3"/>
          <a:stretch/>
        </p:blipFill>
        <p:spPr bwMode="auto">
          <a:xfrm>
            <a:off x="2627783" y="3867675"/>
            <a:ext cx="4432921" cy="29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31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Волонтерские форумы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037" y="908720"/>
            <a:ext cx="307834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2987824" cy="398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05" y="908720"/>
            <a:ext cx="3060931" cy="408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3" y="3861048"/>
            <a:ext cx="413025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99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волонтеры 2\100 добрых дел\заявка и публикации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5180193" cy="26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\Desktop\волонтеры 2\100 добрых дел\заявка и публикации\Безымянный.pn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61" y="35339"/>
            <a:ext cx="3918906" cy="252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esktop\волонтеры 2\100 добрых дел\заявка и публикации\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99" y="2713354"/>
            <a:ext cx="5072690" cy="205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ьга\Desktop\волонтеры 2\100 добрых дел\заявка и публикации\приволжская правд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6" y="4800388"/>
            <a:ext cx="5352749" cy="19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0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дорожные – соблюдать положено</a:t>
            </a:r>
            <a:endParaRPr lang="ru-RU" dirty="0"/>
          </a:p>
        </p:txBody>
      </p:sp>
      <p:pic>
        <p:nvPicPr>
          <p:cNvPr id="1026" name="Picture 2" descr="C:\Users\Ольга\Downloads\IMG_20190615_1157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9"/>
          <a:stretch/>
        </p:blipFill>
        <p:spPr bwMode="auto">
          <a:xfrm>
            <a:off x="179512" y="980728"/>
            <a:ext cx="32976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ownloads\IMG-94b0125470409dfbb68a885b8ce4a18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33" y="1088740"/>
            <a:ext cx="39707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ownloads\IMG-a3a0e93246358175f1ec4e51211fc30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3998418" cy="23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2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Волонтерское объединение  «Рецепт успеха»</vt:lpstr>
      <vt:lpstr>Овощи и фрукты - самые витаминные продукты</vt:lpstr>
      <vt:lpstr>Здоровье в порядке - спасибо зарядке!</vt:lpstr>
      <vt:lpstr>Волонтерские форумы</vt:lpstr>
      <vt:lpstr>Презентация PowerPoint</vt:lpstr>
      <vt:lpstr>Правила дорожные – соблюдать положено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Волонтерское объединение  «Рецепт успеха»</dc:title>
  <dc:creator>Ольга</dc:creator>
  <cp:lastModifiedBy>Ольга</cp:lastModifiedBy>
  <cp:revision>7</cp:revision>
  <dcterms:created xsi:type="dcterms:W3CDTF">2019-06-12T19:24:09Z</dcterms:created>
  <dcterms:modified xsi:type="dcterms:W3CDTF">2019-06-15T14:48:30Z</dcterms:modified>
</cp:coreProperties>
</file>