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9" r:id="rId3"/>
    <p:sldId id="265" r:id="rId4"/>
    <p:sldId id="274" r:id="rId5"/>
    <p:sldId id="266" r:id="rId6"/>
    <p:sldId id="267" r:id="rId7"/>
    <p:sldId id="268" r:id="rId8"/>
    <p:sldId id="270" r:id="rId9"/>
    <p:sldId id="271" r:id="rId10"/>
    <p:sldId id="272" r:id="rId11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F03E"/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84604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576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928B61-DEE9-4810-BF08-CDDA933CAA91}" type="doc">
      <dgm:prSet loTypeId="urn:microsoft.com/office/officeart/2005/8/layout/venn1" loCatId="relationship" qsTypeId="urn:microsoft.com/office/officeart/2005/8/quickstyle/3d4" qsCatId="3D" csTypeId="urn:microsoft.com/office/officeart/2005/8/colors/colorful2" csCatId="colorful" phldr="1"/>
      <dgm:spPr/>
    </dgm:pt>
    <dgm:pt modelId="{E187A3DE-EDF3-4608-B3B8-C25994EF4D15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Ветераны ЧМЗ</a:t>
          </a:r>
          <a:endParaRPr lang="ru-RU" dirty="0">
            <a:solidFill>
              <a:schemeClr val="bg1"/>
            </a:solidFill>
          </a:endParaRPr>
        </a:p>
      </dgm:t>
    </dgm:pt>
    <dgm:pt modelId="{09B5FF63-FEC5-4C65-8D8D-FFA7CEEDCB87}" type="parTrans" cxnId="{677DF520-360C-4674-9634-E079998BDAF8}">
      <dgm:prSet/>
      <dgm:spPr/>
      <dgm:t>
        <a:bodyPr/>
        <a:lstStyle/>
        <a:p>
          <a:endParaRPr lang="ru-RU"/>
        </a:p>
      </dgm:t>
    </dgm:pt>
    <dgm:pt modelId="{689CA416-E7F5-45CC-894F-60E543486A9F}" type="sibTrans" cxnId="{677DF520-360C-4674-9634-E079998BDAF8}">
      <dgm:prSet/>
      <dgm:spPr/>
      <dgm:t>
        <a:bodyPr/>
        <a:lstStyle/>
        <a:p>
          <a:endParaRPr lang="ru-RU"/>
        </a:p>
      </dgm:t>
    </dgm:pt>
    <dgm:pt modelId="{86084465-B247-48C0-AA6E-35F84903CC99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Волонтёры отряда «Бумеранг»</a:t>
          </a:r>
          <a:endParaRPr lang="ru-RU" dirty="0">
            <a:solidFill>
              <a:schemeClr val="bg1"/>
            </a:solidFill>
          </a:endParaRPr>
        </a:p>
      </dgm:t>
    </dgm:pt>
    <dgm:pt modelId="{AFE7AEB7-21F0-4A13-B1C3-4C7C11E701EE}" type="parTrans" cxnId="{53E4D781-08D7-4DAC-9DEC-22BECD884BF7}">
      <dgm:prSet/>
      <dgm:spPr/>
      <dgm:t>
        <a:bodyPr/>
        <a:lstStyle/>
        <a:p>
          <a:endParaRPr lang="ru-RU"/>
        </a:p>
      </dgm:t>
    </dgm:pt>
    <dgm:pt modelId="{FF8D0130-56CF-460A-8B60-29876D202E6A}" type="sibTrans" cxnId="{53E4D781-08D7-4DAC-9DEC-22BECD884BF7}">
      <dgm:prSet/>
      <dgm:spPr/>
      <dgm:t>
        <a:bodyPr/>
        <a:lstStyle/>
        <a:p>
          <a:endParaRPr lang="ru-RU"/>
        </a:p>
      </dgm:t>
    </dgm:pt>
    <dgm:pt modelId="{60F9AD90-5E66-4E67-B5A5-F85319FF74BB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МБОУ «СОШ №13»</a:t>
          </a:r>
          <a:endParaRPr lang="ru-RU" dirty="0">
            <a:solidFill>
              <a:schemeClr val="bg1"/>
            </a:solidFill>
          </a:endParaRPr>
        </a:p>
      </dgm:t>
    </dgm:pt>
    <dgm:pt modelId="{403EA853-ABAC-481D-811E-17A04D2DFA2E}" type="parTrans" cxnId="{45C7369B-AADC-442D-AC6D-E01982A73DAE}">
      <dgm:prSet/>
      <dgm:spPr/>
      <dgm:t>
        <a:bodyPr/>
        <a:lstStyle/>
        <a:p>
          <a:endParaRPr lang="ru-RU"/>
        </a:p>
      </dgm:t>
    </dgm:pt>
    <dgm:pt modelId="{F1890F77-D936-4338-A2DB-FF8A444F0443}" type="sibTrans" cxnId="{45C7369B-AADC-442D-AC6D-E01982A73DAE}">
      <dgm:prSet/>
      <dgm:spPr/>
      <dgm:t>
        <a:bodyPr/>
        <a:lstStyle/>
        <a:p>
          <a:endParaRPr lang="ru-RU"/>
        </a:p>
      </dgm:t>
    </dgm:pt>
    <dgm:pt modelId="{79187CB2-FE6C-4823-A4B0-E62345134D80}" type="pres">
      <dgm:prSet presAssocID="{EF928B61-DEE9-4810-BF08-CDDA933CAA91}" presName="compositeShape" presStyleCnt="0">
        <dgm:presLayoutVars>
          <dgm:chMax val="7"/>
          <dgm:dir/>
          <dgm:resizeHandles val="exact"/>
        </dgm:presLayoutVars>
      </dgm:prSet>
      <dgm:spPr/>
    </dgm:pt>
    <dgm:pt modelId="{5B2B1A23-F8DE-4B5B-866C-C99B17B31EBB}" type="pres">
      <dgm:prSet presAssocID="{E187A3DE-EDF3-4608-B3B8-C25994EF4D15}" presName="circ1" presStyleLbl="vennNode1" presStyleIdx="0" presStyleCnt="3"/>
      <dgm:spPr/>
      <dgm:t>
        <a:bodyPr/>
        <a:lstStyle/>
        <a:p>
          <a:endParaRPr lang="ru-RU"/>
        </a:p>
      </dgm:t>
    </dgm:pt>
    <dgm:pt modelId="{B11D4308-9579-495D-8719-530504DA26D3}" type="pres">
      <dgm:prSet presAssocID="{E187A3DE-EDF3-4608-B3B8-C25994EF4D1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8C8137-07F1-4694-8444-1B3C921F8215}" type="pres">
      <dgm:prSet presAssocID="{86084465-B247-48C0-AA6E-35F84903CC99}" presName="circ2" presStyleLbl="vennNode1" presStyleIdx="1" presStyleCnt="3"/>
      <dgm:spPr/>
      <dgm:t>
        <a:bodyPr/>
        <a:lstStyle/>
        <a:p>
          <a:endParaRPr lang="ru-RU"/>
        </a:p>
      </dgm:t>
    </dgm:pt>
    <dgm:pt modelId="{6BAB6F4D-C0F2-43F5-81F9-9B31E7F934CF}" type="pres">
      <dgm:prSet presAssocID="{86084465-B247-48C0-AA6E-35F84903CC9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E708A-D78F-44F7-B268-B6E1F0D483E0}" type="pres">
      <dgm:prSet presAssocID="{60F9AD90-5E66-4E67-B5A5-F85319FF74BB}" presName="circ3" presStyleLbl="vennNode1" presStyleIdx="2" presStyleCnt="3"/>
      <dgm:spPr/>
      <dgm:t>
        <a:bodyPr/>
        <a:lstStyle/>
        <a:p>
          <a:endParaRPr lang="ru-RU"/>
        </a:p>
      </dgm:t>
    </dgm:pt>
    <dgm:pt modelId="{46F493BA-30C9-4345-8B02-38F4C736C061}" type="pres">
      <dgm:prSet presAssocID="{60F9AD90-5E66-4E67-B5A5-F85319FF74B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2630CE-3E50-4EBA-9BC9-3E1A6D64E63D}" type="presOf" srcId="{86084465-B247-48C0-AA6E-35F84903CC99}" destId="{308C8137-07F1-4694-8444-1B3C921F8215}" srcOrd="0" destOrd="0" presId="urn:microsoft.com/office/officeart/2005/8/layout/venn1"/>
    <dgm:cxn modelId="{1BEC0B81-3FF5-4E4A-B2B4-93AB189FB8EC}" type="presOf" srcId="{E187A3DE-EDF3-4608-B3B8-C25994EF4D15}" destId="{B11D4308-9579-495D-8719-530504DA26D3}" srcOrd="1" destOrd="0" presId="urn:microsoft.com/office/officeart/2005/8/layout/venn1"/>
    <dgm:cxn modelId="{E0E36A97-2579-46EE-993B-4D98011E9049}" type="presOf" srcId="{60F9AD90-5E66-4E67-B5A5-F85319FF74BB}" destId="{46F493BA-30C9-4345-8B02-38F4C736C061}" srcOrd="1" destOrd="0" presId="urn:microsoft.com/office/officeart/2005/8/layout/venn1"/>
    <dgm:cxn modelId="{677DF520-360C-4674-9634-E079998BDAF8}" srcId="{EF928B61-DEE9-4810-BF08-CDDA933CAA91}" destId="{E187A3DE-EDF3-4608-B3B8-C25994EF4D15}" srcOrd="0" destOrd="0" parTransId="{09B5FF63-FEC5-4C65-8D8D-FFA7CEEDCB87}" sibTransId="{689CA416-E7F5-45CC-894F-60E543486A9F}"/>
    <dgm:cxn modelId="{53E4D781-08D7-4DAC-9DEC-22BECD884BF7}" srcId="{EF928B61-DEE9-4810-BF08-CDDA933CAA91}" destId="{86084465-B247-48C0-AA6E-35F84903CC99}" srcOrd="1" destOrd="0" parTransId="{AFE7AEB7-21F0-4A13-B1C3-4C7C11E701EE}" sibTransId="{FF8D0130-56CF-460A-8B60-29876D202E6A}"/>
    <dgm:cxn modelId="{B45294C7-0F43-4C16-9B51-1B29F91C4705}" type="presOf" srcId="{60F9AD90-5E66-4E67-B5A5-F85319FF74BB}" destId="{E4CE708A-D78F-44F7-B268-B6E1F0D483E0}" srcOrd="0" destOrd="0" presId="urn:microsoft.com/office/officeart/2005/8/layout/venn1"/>
    <dgm:cxn modelId="{17FA2D83-B53A-4FA9-9F1D-F32AB1231E6C}" type="presOf" srcId="{EF928B61-DEE9-4810-BF08-CDDA933CAA91}" destId="{79187CB2-FE6C-4823-A4B0-E62345134D80}" srcOrd="0" destOrd="0" presId="urn:microsoft.com/office/officeart/2005/8/layout/venn1"/>
    <dgm:cxn modelId="{1FF2DDC4-C2AA-4960-B868-AE97512654D6}" type="presOf" srcId="{86084465-B247-48C0-AA6E-35F84903CC99}" destId="{6BAB6F4D-C0F2-43F5-81F9-9B31E7F934CF}" srcOrd="1" destOrd="0" presId="urn:microsoft.com/office/officeart/2005/8/layout/venn1"/>
    <dgm:cxn modelId="{3F0F324A-E8F8-4BA2-93D3-D8BEC1CD4C09}" type="presOf" srcId="{E187A3DE-EDF3-4608-B3B8-C25994EF4D15}" destId="{5B2B1A23-F8DE-4B5B-866C-C99B17B31EBB}" srcOrd="0" destOrd="0" presId="urn:microsoft.com/office/officeart/2005/8/layout/venn1"/>
    <dgm:cxn modelId="{45C7369B-AADC-442D-AC6D-E01982A73DAE}" srcId="{EF928B61-DEE9-4810-BF08-CDDA933CAA91}" destId="{60F9AD90-5E66-4E67-B5A5-F85319FF74BB}" srcOrd="2" destOrd="0" parTransId="{403EA853-ABAC-481D-811E-17A04D2DFA2E}" sibTransId="{F1890F77-D936-4338-A2DB-FF8A444F0443}"/>
    <dgm:cxn modelId="{76161758-1B84-4458-850C-0332CD6896E8}" type="presParOf" srcId="{79187CB2-FE6C-4823-A4B0-E62345134D80}" destId="{5B2B1A23-F8DE-4B5B-866C-C99B17B31EBB}" srcOrd="0" destOrd="0" presId="urn:microsoft.com/office/officeart/2005/8/layout/venn1"/>
    <dgm:cxn modelId="{8F8DC89B-D3DF-4A14-B097-4B4B7BB59102}" type="presParOf" srcId="{79187CB2-FE6C-4823-A4B0-E62345134D80}" destId="{B11D4308-9579-495D-8719-530504DA26D3}" srcOrd="1" destOrd="0" presId="urn:microsoft.com/office/officeart/2005/8/layout/venn1"/>
    <dgm:cxn modelId="{6BCCFB89-182E-44C9-93FB-87F60EC70AAA}" type="presParOf" srcId="{79187CB2-FE6C-4823-A4B0-E62345134D80}" destId="{308C8137-07F1-4694-8444-1B3C921F8215}" srcOrd="2" destOrd="0" presId="urn:microsoft.com/office/officeart/2005/8/layout/venn1"/>
    <dgm:cxn modelId="{6D34597A-1864-4666-831B-E00580E5ABCD}" type="presParOf" srcId="{79187CB2-FE6C-4823-A4B0-E62345134D80}" destId="{6BAB6F4D-C0F2-43F5-81F9-9B31E7F934CF}" srcOrd="3" destOrd="0" presId="urn:microsoft.com/office/officeart/2005/8/layout/venn1"/>
    <dgm:cxn modelId="{4D193DC8-68E6-432F-B628-FB8A75D116F1}" type="presParOf" srcId="{79187CB2-FE6C-4823-A4B0-E62345134D80}" destId="{E4CE708A-D78F-44F7-B268-B6E1F0D483E0}" srcOrd="4" destOrd="0" presId="urn:microsoft.com/office/officeart/2005/8/layout/venn1"/>
    <dgm:cxn modelId="{D27A5898-4AEC-4437-A37E-6D7F22D8E640}" type="presParOf" srcId="{79187CB2-FE6C-4823-A4B0-E62345134D80}" destId="{46F493BA-30C9-4345-8B02-38F4C736C061}" srcOrd="5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D9CCB7-689D-4E90-86E3-B1F2339575B2}" type="doc">
      <dgm:prSet loTypeId="urn:microsoft.com/office/officeart/2005/8/layout/chevron2" loCatId="list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B0821CC0-B31A-4EB7-BD2E-B4A0FED10EAA}">
      <dgm:prSet phldrT="[Текст]"/>
      <dgm:spPr/>
      <dgm:t>
        <a:bodyPr/>
        <a:lstStyle/>
        <a:p>
          <a:endParaRPr lang="ru-RU" dirty="0"/>
        </a:p>
      </dgm:t>
    </dgm:pt>
    <dgm:pt modelId="{B0D3B9A1-0AC4-4E87-80E0-504544842211}" type="parTrans" cxnId="{79F49C82-FC6E-4AC9-9A01-BBD9F419B0F8}">
      <dgm:prSet/>
      <dgm:spPr/>
      <dgm:t>
        <a:bodyPr/>
        <a:lstStyle/>
        <a:p>
          <a:endParaRPr lang="ru-RU"/>
        </a:p>
      </dgm:t>
    </dgm:pt>
    <dgm:pt modelId="{F3FC902F-5CE8-451F-AF9E-B028A87EE2AC}" type="sibTrans" cxnId="{79F49C82-FC6E-4AC9-9A01-BBD9F419B0F8}">
      <dgm:prSet/>
      <dgm:spPr/>
      <dgm:t>
        <a:bodyPr/>
        <a:lstStyle/>
        <a:p>
          <a:endParaRPr lang="ru-RU"/>
        </a:p>
      </dgm:t>
    </dgm:pt>
    <dgm:pt modelId="{AC1BAE3B-E136-4C36-91AA-72E9F66EB497}">
      <dgm:prSet phldrT="[Текст]" custT="1"/>
      <dgm:spPr/>
      <dgm:t>
        <a:bodyPr/>
        <a:lstStyle/>
        <a:p>
          <a:pPr algn="just"/>
          <a:r>
            <a:rPr lang="ru-RU" sz="2800" dirty="0" smtClean="0"/>
            <a:t>Торжественная линейка, посвящённая дню знаний с участием ветеранов</a:t>
          </a:r>
          <a:endParaRPr lang="ru-RU" sz="2800" dirty="0"/>
        </a:p>
      </dgm:t>
    </dgm:pt>
    <dgm:pt modelId="{E777C047-5890-4838-991A-FD0973153D75}" type="parTrans" cxnId="{1B2D79C4-7E8A-4C32-A99C-46782001ECA1}">
      <dgm:prSet/>
      <dgm:spPr/>
      <dgm:t>
        <a:bodyPr/>
        <a:lstStyle/>
        <a:p>
          <a:endParaRPr lang="ru-RU"/>
        </a:p>
      </dgm:t>
    </dgm:pt>
    <dgm:pt modelId="{DE746C3A-3BF3-48E5-8DA0-047462448DD7}" type="sibTrans" cxnId="{1B2D79C4-7E8A-4C32-A99C-46782001ECA1}">
      <dgm:prSet/>
      <dgm:spPr/>
      <dgm:t>
        <a:bodyPr/>
        <a:lstStyle/>
        <a:p>
          <a:endParaRPr lang="ru-RU"/>
        </a:p>
      </dgm:t>
    </dgm:pt>
    <dgm:pt modelId="{D05F570A-887B-46A1-A31B-CD17B57B809A}">
      <dgm:prSet phldrT="[Текст]"/>
      <dgm:spPr/>
      <dgm:t>
        <a:bodyPr/>
        <a:lstStyle/>
        <a:p>
          <a:endParaRPr lang="ru-RU" dirty="0"/>
        </a:p>
      </dgm:t>
    </dgm:pt>
    <dgm:pt modelId="{95F73FB2-B668-4E6E-8E32-C9154247A45C}" type="parTrans" cxnId="{DDD5A2F6-7530-4EB4-9E00-9003B114AB42}">
      <dgm:prSet/>
      <dgm:spPr/>
      <dgm:t>
        <a:bodyPr/>
        <a:lstStyle/>
        <a:p>
          <a:endParaRPr lang="ru-RU"/>
        </a:p>
      </dgm:t>
    </dgm:pt>
    <dgm:pt modelId="{DB8B5A5A-7ED4-428D-818E-F98BF924DE70}" type="sibTrans" cxnId="{DDD5A2F6-7530-4EB4-9E00-9003B114AB42}">
      <dgm:prSet/>
      <dgm:spPr/>
      <dgm:t>
        <a:bodyPr/>
        <a:lstStyle/>
        <a:p>
          <a:endParaRPr lang="ru-RU"/>
        </a:p>
      </dgm:t>
    </dgm:pt>
    <dgm:pt modelId="{A9F983E6-78BE-458B-9C06-2F905850C9B2}">
      <dgm:prSet phldrT="[Текст]" custT="1"/>
      <dgm:spPr/>
      <dgm:t>
        <a:bodyPr/>
        <a:lstStyle/>
        <a:p>
          <a:pPr algn="just"/>
          <a:r>
            <a:rPr lang="ru-RU" sz="2800" dirty="0" smtClean="0"/>
            <a:t>Высадка елей на территории школы учащимися совместно с ветеранами </a:t>
          </a:r>
          <a:endParaRPr lang="ru-RU" sz="2800" dirty="0"/>
        </a:p>
      </dgm:t>
    </dgm:pt>
    <dgm:pt modelId="{7854DC86-B6C1-4A62-96C3-6E8F8AA5088B}" type="parTrans" cxnId="{A161A9EC-D22F-46D0-9F01-362284A9F293}">
      <dgm:prSet/>
      <dgm:spPr/>
      <dgm:t>
        <a:bodyPr/>
        <a:lstStyle/>
        <a:p>
          <a:endParaRPr lang="ru-RU"/>
        </a:p>
      </dgm:t>
    </dgm:pt>
    <dgm:pt modelId="{A7B763EE-BC3B-454A-A2B6-5EE2AFEB9157}" type="sibTrans" cxnId="{A161A9EC-D22F-46D0-9F01-362284A9F293}">
      <dgm:prSet/>
      <dgm:spPr/>
      <dgm:t>
        <a:bodyPr/>
        <a:lstStyle/>
        <a:p>
          <a:endParaRPr lang="ru-RU"/>
        </a:p>
      </dgm:t>
    </dgm:pt>
    <dgm:pt modelId="{64620A4C-06CD-4301-87D6-6002D9016B73}">
      <dgm:prSet phldrT="[Текст]" phldr="1"/>
      <dgm:spPr/>
      <dgm:t>
        <a:bodyPr/>
        <a:lstStyle/>
        <a:p>
          <a:endParaRPr lang="ru-RU" dirty="0"/>
        </a:p>
      </dgm:t>
    </dgm:pt>
    <dgm:pt modelId="{78A93BA9-4ACC-4C7C-B294-70920FDCE361}" type="parTrans" cxnId="{BC92643E-1CAA-41F5-BEAD-F6EC15B63579}">
      <dgm:prSet/>
      <dgm:spPr/>
      <dgm:t>
        <a:bodyPr/>
        <a:lstStyle/>
        <a:p>
          <a:endParaRPr lang="ru-RU"/>
        </a:p>
      </dgm:t>
    </dgm:pt>
    <dgm:pt modelId="{333EAC66-0CF6-4AFD-8715-3B8309164F30}" type="sibTrans" cxnId="{BC92643E-1CAA-41F5-BEAD-F6EC15B63579}">
      <dgm:prSet/>
      <dgm:spPr/>
      <dgm:t>
        <a:bodyPr/>
        <a:lstStyle/>
        <a:p>
          <a:endParaRPr lang="ru-RU"/>
        </a:p>
      </dgm:t>
    </dgm:pt>
    <dgm:pt modelId="{4B7F7FF4-62C9-429C-82A3-AA8DF73FD2CA}">
      <dgm:prSet phldrT="[Текст]" custT="1"/>
      <dgm:spPr/>
      <dgm:t>
        <a:bodyPr/>
        <a:lstStyle/>
        <a:p>
          <a:pPr algn="l"/>
          <a:r>
            <a:rPr lang="ru-RU" sz="2800" dirty="0" smtClean="0"/>
            <a:t>«От всего сердца»</a:t>
          </a:r>
          <a:endParaRPr lang="ru-RU" sz="2800" dirty="0"/>
        </a:p>
      </dgm:t>
    </dgm:pt>
    <dgm:pt modelId="{5C1AB161-753F-488D-9D9D-1F37BBDE5C9E}" type="parTrans" cxnId="{50A014FD-6132-437A-B8F1-C0906C1B413F}">
      <dgm:prSet/>
      <dgm:spPr/>
      <dgm:t>
        <a:bodyPr/>
        <a:lstStyle/>
        <a:p>
          <a:endParaRPr lang="ru-RU"/>
        </a:p>
      </dgm:t>
    </dgm:pt>
    <dgm:pt modelId="{1E4E0076-DFB7-44E1-B9DA-9590928ABEB4}" type="sibTrans" cxnId="{50A014FD-6132-437A-B8F1-C0906C1B413F}">
      <dgm:prSet/>
      <dgm:spPr/>
      <dgm:t>
        <a:bodyPr/>
        <a:lstStyle/>
        <a:p>
          <a:endParaRPr lang="ru-RU"/>
        </a:p>
      </dgm:t>
    </dgm:pt>
    <dgm:pt modelId="{48BC15F4-E2F9-4EE4-B87F-251F1DED15B8}">
      <dgm:prSet phldrT="[Текст]" custT="1"/>
      <dgm:spPr/>
      <dgm:t>
        <a:bodyPr/>
        <a:lstStyle/>
        <a:p>
          <a:pPr algn="just"/>
          <a:r>
            <a:rPr lang="ru-RU" sz="2800" dirty="0" smtClean="0"/>
            <a:t>«Роща поколений»</a:t>
          </a:r>
          <a:endParaRPr lang="ru-RU" sz="2800" dirty="0"/>
        </a:p>
      </dgm:t>
    </dgm:pt>
    <dgm:pt modelId="{E3CF63CE-004A-4844-9312-897285B509C7}" type="parTrans" cxnId="{E1EC117F-A9B5-43AD-A048-7965C40901F3}">
      <dgm:prSet/>
      <dgm:spPr/>
      <dgm:t>
        <a:bodyPr/>
        <a:lstStyle/>
        <a:p>
          <a:endParaRPr lang="ru-RU"/>
        </a:p>
      </dgm:t>
    </dgm:pt>
    <dgm:pt modelId="{71C3FCBF-DE6C-4AFF-A114-C09DC15DB2D7}" type="sibTrans" cxnId="{E1EC117F-A9B5-43AD-A048-7965C40901F3}">
      <dgm:prSet/>
      <dgm:spPr/>
      <dgm:t>
        <a:bodyPr/>
        <a:lstStyle/>
        <a:p>
          <a:endParaRPr lang="ru-RU"/>
        </a:p>
      </dgm:t>
    </dgm:pt>
    <dgm:pt modelId="{AE87DAD2-A16A-4A6C-9AE5-D852020D91A6}">
      <dgm:prSet phldrT="[Текст]" custT="1"/>
      <dgm:spPr/>
      <dgm:t>
        <a:bodyPr/>
        <a:lstStyle/>
        <a:p>
          <a:pPr algn="just"/>
          <a:r>
            <a:rPr lang="ru-RU" sz="2800" dirty="0" smtClean="0"/>
            <a:t>Учащиеся 4-ых классов дарят ветеранам подарки, сделанные на уроках технологии</a:t>
          </a:r>
          <a:endParaRPr lang="ru-RU" sz="2800" dirty="0"/>
        </a:p>
      </dgm:t>
    </dgm:pt>
    <dgm:pt modelId="{48BF9782-45F3-4357-B456-73270D469DDE}" type="sibTrans" cxnId="{2B0E32A1-917B-4F5A-A6D7-EE1BCA3AC121}">
      <dgm:prSet/>
      <dgm:spPr/>
      <dgm:t>
        <a:bodyPr/>
        <a:lstStyle/>
        <a:p>
          <a:endParaRPr lang="ru-RU"/>
        </a:p>
      </dgm:t>
    </dgm:pt>
    <dgm:pt modelId="{10A8A643-36C7-4F1B-B4D5-2C73D7AEF778}" type="parTrans" cxnId="{2B0E32A1-917B-4F5A-A6D7-EE1BCA3AC121}">
      <dgm:prSet/>
      <dgm:spPr/>
      <dgm:t>
        <a:bodyPr/>
        <a:lstStyle/>
        <a:p>
          <a:endParaRPr lang="ru-RU"/>
        </a:p>
      </dgm:t>
    </dgm:pt>
    <dgm:pt modelId="{2DFE9D27-E4A0-4400-8218-29E16480534D}" type="pres">
      <dgm:prSet presAssocID="{82D9CCB7-689D-4E90-86E3-B1F2339575B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410A88-29D2-4CA8-8C8D-420583C99C38}" type="pres">
      <dgm:prSet presAssocID="{B0821CC0-B31A-4EB7-BD2E-B4A0FED10EAA}" presName="composite" presStyleCnt="0"/>
      <dgm:spPr/>
      <dgm:t>
        <a:bodyPr/>
        <a:lstStyle/>
        <a:p>
          <a:endParaRPr lang="ru-RU"/>
        </a:p>
      </dgm:t>
    </dgm:pt>
    <dgm:pt modelId="{C8079361-56E8-417D-A3DF-4F7F51130128}" type="pres">
      <dgm:prSet presAssocID="{B0821CC0-B31A-4EB7-BD2E-B4A0FED10EA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2AED1C-CF2B-4EFC-866A-FEDE4A9B59CC}" type="pres">
      <dgm:prSet presAssocID="{B0821CC0-B31A-4EB7-BD2E-B4A0FED10EA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95A15-CBB5-4202-A8C5-E54B39C44026}" type="pres">
      <dgm:prSet presAssocID="{F3FC902F-5CE8-451F-AF9E-B028A87EE2AC}" presName="sp" presStyleCnt="0"/>
      <dgm:spPr/>
      <dgm:t>
        <a:bodyPr/>
        <a:lstStyle/>
        <a:p>
          <a:endParaRPr lang="ru-RU"/>
        </a:p>
      </dgm:t>
    </dgm:pt>
    <dgm:pt modelId="{92CF3A42-5E2B-44BA-AEEF-679F044D8F23}" type="pres">
      <dgm:prSet presAssocID="{D05F570A-887B-46A1-A31B-CD17B57B809A}" presName="composite" presStyleCnt="0"/>
      <dgm:spPr/>
      <dgm:t>
        <a:bodyPr/>
        <a:lstStyle/>
        <a:p>
          <a:endParaRPr lang="ru-RU"/>
        </a:p>
      </dgm:t>
    </dgm:pt>
    <dgm:pt modelId="{BD69388D-6FED-4F8B-8442-5FD7EBF65D1E}" type="pres">
      <dgm:prSet presAssocID="{D05F570A-887B-46A1-A31B-CD17B57B809A}" presName="parentText" presStyleLbl="alignNode1" presStyleIdx="1" presStyleCnt="3" custLinFactNeighborX="0" custLinFactNeighborY="-91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5B23C5-F55A-403E-A4A7-4561AA3A1287}" type="pres">
      <dgm:prSet presAssocID="{D05F570A-887B-46A1-A31B-CD17B57B809A}" presName="descendantText" presStyleLbl="alignAcc1" presStyleIdx="1" presStyleCnt="3" custScaleY="125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02CA1-6BCC-4427-9CF2-409100D3A9A4}" type="pres">
      <dgm:prSet presAssocID="{DB8B5A5A-7ED4-428D-818E-F98BF924DE70}" presName="sp" presStyleCnt="0"/>
      <dgm:spPr/>
      <dgm:t>
        <a:bodyPr/>
        <a:lstStyle/>
        <a:p>
          <a:endParaRPr lang="ru-RU"/>
        </a:p>
      </dgm:t>
    </dgm:pt>
    <dgm:pt modelId="{CFDCECE9-F435-4CA9-A163-35005BB94733}" type="pres">
      <dgm:prSet presAssocID="{64620A4C-06CD-4301-87D6-6002D9016B73}" presName="composite" presStyleCnt="0"/>
      <dgm:spPr/>
      <dgm:t>
        <a:bodyPr/>
        <a:lstStyle/>
        <a:p>
          <a:endParaRPr lang="ru-RU"/>
        </a:p>
      </dgm:t>
    </dgm:pt>
    <dgm:pt modelId="{68194067-9DAA-468C-A4D3-D1FBD9A80181}" type="pres">
      <dgm:prSet presAssocID="{64620A4C-06CD-4301-87D6-6002D9016B73}" presName="parentText" presStyleLbl="alignNode1" presStyleIdx="2" presStyleCnt="3" custLinFactNeighborX="0" custLinFactNeighborY="-245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2CE8F8-38A1-4794-8656-925AA4E68414}" type="pres">
      <dgm:prSet presAssocID="{64620A4C-06CD-4301-87D6-6002D9016B73}" presName="descendantText" presStyleLbl="alignAcc1" presStyleIdx="2" presStyleCnt="3" custScaleY="189846" custLinFactNeighborX="422" custLinFactNeighborY="27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0E32A1-917B-4F5A-A6D7-EE1BCA3AC121}" srcId="{64620A4C-06CD-4301-87D6-6002D9016B73}" destId="{AE87DAD2-A16A-4A6C-9AE5-D852020D91A6}" srcOrd="1" destOrd="0" parTransId="{10A8A643-36C7-4F1B-B4D5-2C73D7AEF778}" sibTransId="{48BF9782-45F3-4357-B456-73270D469DDE}"/>
    <dgm:cxn modelId="{1054EA7A-E60A-49D6-8E44-6FC5A83DF8F9}" type="presOf" srcId="{A9F983E6-78BE-458B-9C06-2F905850C9B2}" destId="{B25B23C5-F55A-403E-A4A7-4561AA3A1287}" srcOrd="0" destOrd="1" presId="urn:microsoft.com/office/officeart/2005/8/layout/chevron2"/>
    <dgm:cxn modelId="{DDD5A2F6-7530-4EB4-9E00-9003B114AB42}" srcId="{82D9CCB7-689D-4E90-86E3-B1F2339575B2}" destId="{D05F570A-887B-46A1-A31B-CD17B57B809A}" srcOrd="1" destOrd="0" parTransId="{95F73FB2-B668-4E6E-8E32-C9154247A45C}" sibTransId="{DB8B5A5A-7ED4-428D-818E-F98BF924DE70}"/>
    <dgm:cxn modelId="{6CC36DF3-C93D-4D1F-B063-34BF28C7A83E}" type="presOf" srcId="{64620A4C-06CD-4301-87D6-6002D9016B73}" destId="{68194067-9DAA-468C-A4D3-D1FBD9A80181}" srcOrd="0" destOrd="0" presId="urn:microsoft.com/office/officeart/2005/8/layout/chevron2"/>
    <dgm:cxn modelId="{0509F305-6570-4E6C-81A2-51E89A9D87E5}" type="presOf" srcId="{D05F570A-887B-46A1-A31B-CD17B57B809A}" destId="{BD69388D-6FED-4F8B-8442-5FD7EBF65D1E}" srcOrd="0" destOrd="0" presId="urn:microsoft.com/office/officeart/2005/8/layout/chevron2"/>
    <dgm:cxn modelId="{BC92643E-1CAA-41F5-BEAD-F6EC15B63579}" srcId="{82D9CCB7-689D-4E90-86E3-B1F2339575B2}" destId="{64620A4C-06CD-4301-87D6-6002D9016B73}" srcOrd="2" destOrd="0" parTransId="{78A93BA9-4ACC-4C7C-B294-70920FDCE361}" sibTransId="{333EAC66-0CF6-4AFD-8715-3B8309164F30}"/>
    <dgm:cxn modelId="{F3FFE23D-F518-4683-804B-5F8AC7CC51D1}" type="presOf" srcId="{82D9CCB7-689D-4E90-86E3-B1F2339575B2}" destId="{2DFE9D27-E4A0-4400-8218-29E16480534D}" srcOrd="0" destOrd="0" presId="urn:microsoft.com/office/officeart/2005/8/layout/chevron2"/>
    <dgm:cxn modelId="{A161A9EC-D22F-46D0-9F01-362284A9F293}" srcId="{D05F570A-887B-46A1-A31B-CD17B57B809A}" destId="{A9F983E6-78BE-458B-9C06-2F905850C9B2}" srcOrd="1" destOrd="0" parTransId="{7854DC86-B6C1-4A62-96C3-6E8F8AA5088B}" sibTransId="{A7B763EE-BC3B-454A-A2B6-5EE2AFEB9157}"/>
    <dgm:cxn modelId="{5F7700D5-175F-430D-944F-E601098DC8E0}" type="presOf" srcId="{AC1BAE3B-E136-4C36-91AA-72E9F66EB497}" destId="{0F2AED1C-CF2B-4EFC-866A-FEDE4A9B59CC}" srcOrd="0" destOrd="0" presId="urn:microsoft.com/office/officeart/2005/8/layout/chevron2"/>
    <dgm:cxn modelId="{50A014FD-6132-437A-B8F1-C0906C1B413F}" srcId="{64620A4C-06CD-4301-87D6-6002D9016B73}" destId="{4B7F7FF4-62C9-429C-82A3-AA8DF73FD2CA}" srcOrd="0" destOrd="0" parTransId="{5C1AB161-753F-488D-9D9D-1F37BBDE5C9E}" sibTransId="{1E4E0076-DFB7-44E1-B9DA-9590928ABEB4}"/>
    <dgm:cxn modelId="{C00517C5-9894-430B-9C75-03D6ABB66FBC}" type="presOf" srcId="{48BC15F4-E2F9-4EE4-B87F-251F1DED15B8}" destId="{B25B23C5-F55A-403E-A4A7-4561AA3A1287}" srcOrd="0" destOrd="0" presId="urn:microsoft.com/office/officeart/2005/8/layout/chevron2"/>
    <dgm:cxn modelId="{79F49C82-FC6E-4AC9-9A01-BBD9F419B0F8}" srcId="{82D9CCB7-689D-4E90-86E3-B1F2339575B2}" destId="{B0821CC0-B31A-4EB7-BD2E-B4A0FED10EAA}" srcOrd="0" destOrd="0" parTransId="{B0D3B9A1-0AC4-4E87-80E0-504544842211}" sibTransId="{F3FC902F-5CE8-451F-AF9E-B028A87EE2AC}"/>
    <dgm:cxn modelId="{1B2D79C4-7E8A-4C32-A99C-46782001ECA1}" srcId="{B0821CC0-B31A-4EB7-BD2E-B4A0FED10EAA}" destId="{AC1BAE3B-E136-4C36-91AA-72E9F66EB497}" srcOrd="0" destOrd="0" parTransId="{E777C047-5890-4838-991A-FD0973153D75}" sibTransId="{DE746C3A-3BF3-48E5-8DA0-047462448DD7}"/>
    <dgm:cxn modelId="{E1EC117F-A9B5-43AD-A048-7965C40901F3}" srcId="{D05F570A-887B-46A1-A31B-CD17B57B809A}" destId="{48BC15F4-E2F9-4EE4-B87F-251F1DED15B8}" srcOrd="0" destOrd="0" parTransId="{E3CF63CE-004A-4844-9312-897285B509C7}" sibTransId="{71C3FCBF-DE6C-4AFF-A114-C09DC15DB2D7}"/>
    <dgm:cxn modelId="{AEF1B8D8-438E-4B9A-8024-4B3B003DB2B0}" type="presOf" srcId="{B0821CC0-B31A-4EB7-BD2E-B4A0FED10EAA}" destId="{C8079361-56E8-417D-A3DF-4F7F51130128}" srcOrd="0" destOrd="0" presId="urn:microsoft.com/office/officeart/2005/8/layout/chevron2"/>
    <dgm:cxn modelId="{832E0FA0-D9B5-4308-8C28-DB4B5801B5D7}" type="presOf" srcId="{AE87DAD2-A16A-4A6C-9AE5-D852020D91A6}" destId="{792CE8F8-38A1-4794-8656-925AA4E68414}" srcOrd="0" destOrd="1" presId="urn:microsoft.com/office/officeart/2005/8/layout/chevron2"/>
    <dgm:cxn modelId="{547D5099-3F61-486D-B756-E5A56A979132}" type="presOf" srcId="{4B7F7FF4-62C9-429C-82A3-AA8DF73FD2CA}" destId="{792CE8F8-38A1-4794-8656-925AA4E68414}" srcOrd="0" destOrd="0" presId="urn:microsoft.com/office/officeart/2005/8/layout/chevron2"/>
    <dgm:cxn modelId="{43AE74C3-327B-40ED-8520-DDF497D06348}" type="presParOf" srcId="{2DFE9D27-E4A0-4400-8218-29E16480534D}" destId="{94410A88-29D2-4CA8-8C8D-420583C99C38}" srcOrd="0" destOrd="0" presId="urn:microsoft.com/office/officeart/2005/8/layout/chevron2"/>
    <dgm:cxn modelId="{7F237547-22E3-4033-8B77-EBB7BD6CB142}" type="presParOf" srcId="{94410A88-29D2-4CA8-8C8D-420583C99C38}" destId="{C8079361-56E8-417D-A3DF-4F7F51130128}" srcOrd="0" destOrd="0" presId="urn:microsoft.com/office/officeart/2005/8/layout/chevron2"/>
    <dgm:cxn modelId="{93B807AB-2C70-43F9-A26C-B90FF450A16F}" type="presParOf" srcId="{94410A88-29D2-4CA8-8C8D-420583C99C38}" destId="{0F2AED1C-CF2B-4EFC-866A-FEDE4A9B59CC}" srcOrd="1" destOrd="0" presId="urn:microsoft.com/office/officeart/2005/8/layout/chevron2"/>
    <dgm:cxn modelId="{3911BFF3-856B-4082-874C-D8924848AB7A}" type="presParOf" srcId="{2DFE9D27-E4A0-4400-8218-29E16480534D}" destId="{33F95A15-CBB5-4202-A8C5-E54B39C44026}" srcOrd="1" destOrd="0" presId="urn:microsoft.com/office/officeart/2005/8/layout/chevron2"/>
    <dgm:cxn modelId="{5A25657C-8609-489F-80D0-C488DF8A7E58}" type="presParOf" srcId="{2DFE9D27-E4A0-4400-8218-29E16480534D}" destId="{92CF3A42-5E2B-44BA-AEEF-679F044D8F23}" srcOrd="2" destOrd="0" presId="urn:microsoft.com/office/officeart/2005/8/layout/chevron2"/>
    <dgm:cxn modelId="{9494F1BE-42CF-4AF2-950C-4F49EFAF1B30}" type="presParOf" srcId="{92CF3A42-5E2B-44BA-AEEF-679F044D8F23}" destId="{BD69388D-6FED-4F8B-8442-5FD7EBF65D1E}" srcOrd="0" destOrd="0" presId="urn:microsoft.com/office/officeart/2005/8/layout/chevron2"/>
    <dgm:cxn modelId="{8CB700AF-6910-4596-BBA4-898292C25EFE}" type="presParOf" srcId="{92CF3A42-5E2B-44BA-AEEF-679F044D8F23}" destId="{B25B23C5-F55A-403E-A4A7-4561AA3A1287}" srcOrd="1" destOrd="0" presId="urn:microsoft.com/office/officeart/2005/8/layout/chevron2"/>
    <dgm:cxn modelId="{95C898B8-B976-46AF-B675-A64CFC0881AF}" type="presParOf" srcId="{2DFE9D27-E4A0-4400-8218-29E16480534D}" destId="{47202CA1-6BCC-4427-9CF2-409100D3A9A4}" srcOrd="3" destOrd="0" presId="urn:microsoft.com/office/officeart/2005/8/layout/chevron2"/>
    <dgm:cxn modelId="{9721CCE2-8D51-4592-BF15-98610CB104D6}" type="presParOf" srcId="{2DFE9D27-E4A0-4400-8218-29E16480534D}" destId="{CFDCECE9-F435-4CA9-A163-35005BB94733}" srcOrd="4" destOrd="0" presId="urn:microsoft.com/office/officeart/2005/8/layout/chevron2"/>
    <dgm:cxn modelId="{2FB718C9-7ED3-4F78-BA69-877C042CB882}" type="presParOf" srcId="{CFDCECE9-F435-4CA9-A163-35005BB94733}" destId="{68194067-9DAA-468C-A4D3-D1FBD9A80181}" srcOrd="0" destOrd="0" presId="urn:microsoft.com/office/officeart/2005/8/layout/chevron2"/>
    <dgm:cxn modelId="{F5BDEDA1-5E88-4CAB-AE0D-2025AC04D5B1}" type="presParOf" srcId="{CFDCECE9-F435-4CA9-A163-35005BB94733}" destId="{792CE8F8-38A1-4794-8656-925AA4E68414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2BDFDE-91B7-4C86-8246-8273A5D2D543}" type="doc">
      <dgm:prSet loTypeId="urn:microsoft.com/office/officeart/2005/8/layout/chevron2" loCatId="process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43741282-F98C-46C9-B561-18A0B5DA2171}">
      <dgm:prSet phldrT="[Текст]"/>
      <dgm:spPr/>
      <dgm:t>
        <a:bodyPr/>
        <a:lstStyle/>
        <a:p>
          <a:endParaRPr lang="ru-RU" dirty="0"/>
        </a:p>
      </dgm:t>
    </dgm:pt>
    <dgm:pt modelId="{9BD57878-735C-4894-A7BA-8D7D071B1E3C}" type="parTrans" cxnId="{5091F7FB-4FDF-4145-9948-4BD7585EDE8A}">
      <dgm:prSet/>
      <dgm:spPr/>
      <dgm:t>
        <a:bodyPr/>
        <a:lstStyle/>
        <a:p>
          <a:endParaRPr lang="ru-RU"/>
        </a:p>
      </dgm:t>
    </dgm:pt>
    <dgm:pt modelId="{BC99361D-9BF3-4E4A-BDB4-DE67F35DFEF8}" type="sibTrans" cxnId="{5091F7FB-4FDF-4145-9948-4BD7585EDE8A}">
      <dgm:prSet/>
      <dgm:spPr/>
      <dgm:t>
        <a:bodyPr/>
        <a:lstStyle/>
        <a:p>
          <a:endParaRPr lang="ru-RU"/>
        </a:p>
      </dgm:t>
    </dgm:pt>
    <dgm:pt modelId="{27BB62A8-1848-4A4B-9594-E2805E22ECEF}">
      <dgm:prSet phldrT="[Текст]" custT="1"/>
      <dgm:spPr/>
      <dgm:t>
        <a:bodyPr/>
        <a:lstStyle/>
        <a:p>
          <a:pPr algn="l"/>
          <a:r>
            <a:rPr lang="ru-RU" sz="2400" dirty="0" smtClean="0"/>
            <a:t>«Спорт объединяет»</a:t>
          </a:r>
          <a:endParaRPr lang="ru-RU" sz="2400" dirty="0"/>
        </a:p>
      </dgm:t>
    </dgm:pt>
    <dgm:pt modelId="{2E15AF3F-871B-4082-B673-D74C51833607}" type="parTrans" cxnId="{C47C3129-234C-4567-8034-0B8D77909E5C}">
      <dgm:prSet/>
      <dgm:spPr/>
      <dgm:t>
        <a:bodyPr/>
        <a:lstStyle/>
        <a:p>
          <a:endParaRPr lang="ru-RU"/>
        </a:p>
      </dgm:t>
    </dgm:pt>
    <dgm:pt modelId="{92D86037-52F1-4E9D-84A6-6FB90CE7CAC6}" type="sibTrans" cxnId="{C47C3129-234C-4567-8034-0B8D77909E5C}">
      <dgm:prSet/>
      <dgm:spPr/>
      <dgm:t>
        <a:bodyPr/>
        <a:lstStyle/>
        <a:p>
          <a:endParaRPr lang="ru-RU"/>
        </a:p>
      </dgm:t>
    </dgm:pt>
    <dgm:pt modelId="{17F510C9-95F2-4997-91F2-8F40200B2453}">
      <dgm:prSet phldrT="[Текст]" phldr="1"/>
      <dgm:spPr/>
      <dgm:t>
        <a:bodyPr/>
        <a:lstStyle/>
        <a:p>
          <a:endParaRPr lang="ru-RU" dirty="0"/>
        </a:p>
      </dgm:t>
    </dgm:pt>
    <dgm:pt modelId="{B1854525-10FA-426F-B8D0-119680CD1BF6}" type="parTrans" cxnId="{373492C4-1DAD-4091-9AD6-240D3B2A2E3A}">
      <dgm:prSet/>
      <dgm:spPr/>
      <dgm:t>
        <a:bodyPr/>
        <a:lstStyle/>
        <a:p>
          <a:endParaRPr lang="ru-RU"/>
        </a:p>
      </dgm:t>
    </dgm:pt>
    <dgm:pt modelId="{4F09EE64-1D10-4527-981F-D52A856A8AD4}" type="sibTrans" cxnId="{373492C4-1DAD-4091-9AD6-240D3B2A2E3A}">
      <dgm:prSet/>
      <dgm:spPr/>
      <dgm:t>
        <a:bodyPr/>
        <a:lstStyle/>
        <a:p>
          <a:endParaRPr lang="ru-RU"/>
        </a:p>
      </dgm:t>
    </dgm:pt>
    <dgm:pt modelId="{93D7D3F9-A7EC-4523-8281-E2A57EE25E67}">
      <dgm:prSet phldrT="[Текст]" custT="1"/>
      <dgm:spPr/>
      <dgm:t>
        <a:bodyPr/>
        <a:lstStyle/>
        <a:p>
          <a:pPr algn="l"/>
          <a:r>
            <a:rPr lang="ru-RU" sz="2400" dirty="0" smtClean="0"/>
            <a:t>«В ногу со временем»</a:t>
          </a:r>
          <a:endParaRPr lang="ru-RU" sz="2400" dirty="0"/>
        </a:p>
      </dgm:t>
    </dgm:pt>
    <dgm:pt modelId="{81A48694-17BB-46E4-8F73-6B152B8EEAF2}" type="parTrans" cxnId="{A4ACDBB6-8AB2-48BD-B92B-41D624405101}">
      <dgm:prSet/>
      <dgm:spPr/>
      <dgm:t>
        <a:bodyPr/>
        <a:lstStyle/>
        <a:p>
          <a:endParaRPr lang="ru-RU"/>
        </a:p>
      </dgm:t>
    </dgm:pt>
    <dgm:pt modelId="{C45CBBC1-8442-49F5-A79A-0B266B814E00}" type="sibTrans" cxnId="{A4ACDBB6-8AB2-48BD-B92B-41D624405101}">
      <dgm:prSet/>
      <dgm:spPr/>
      <dgm:t>
        <a:bodyPr/>
        <a:lstStyle/>
        <a:p>
          <a:endParaRPr lang="ru-RU"/>
        </a:p>
      </dgm:t>
    </dgm:pt>
    <dgm:pt modelId="{4AC59093-5377-43D2-B055-B553F0CAE480}">
      <dgm:prSet phldrT="[Текст]" phldr="1"/>
      <dgm:spPr/>
      <dgm:t>
        <a:bodyPr/>
        <a:lstStyle/>
        <a:p>
          <a:endParaRPr lang="ru-RU" dirty="0"/>
        </a:p>
      </dgm:t>
    </dgm:pt>
    <dgm:pt modelId="{992495E6-AF76-418E-948D-449FA6BCFA3D}" type="parTrans" cxnId="{408540BB-2BA5-49C7-8C8D-E3B21B262937}">
      <dgm:prSet/>
      <dgm:spPr/>
      <dgm:t>
        <a:bodyPr/>
        <a:lstStyle/>
        <a:p>
          <a:endParaRPr lang="ru-RU"/>
        </a:p>
      </dgm:t>
    </dgm:pt>
    <dgm:pt modelId="{C3D9369E-19FB-4E4A-A184-EC71A3DC9F2B}" type="sibTrans" cxnId="{408540BB-2BA5-49C7-8C8D-E3B21B262937}">
      <dgm:prSet/>
      <dgm:spPr/>
      <dgm:t>
        <a:bodyPr/>
        <a:lstStyle/>
        <a:p>
          <a:endParaRPr lang="ru-RU"/>
        </a:p>
      </dgm:t>
    </dgm:pt>
    <dgm:pt modelId="{C49E804A-8776-49E5-82D3-C19924EC02E0}">
      <dgm:prSet phldrT="[Текст]" custT="1"/>
      <dgm:spPr/>
      <dgm:t>
        <a:bodyPr/>
        <a:lstStyle/>
        <a:p>
          <a:pPr algn="l"/>
          <a:r>
            <a:rPr lang="ru-RU" sz="2400" dirty="0" smtClean="0"/>
            <a:t>«Звёздный дождь»</a:t>
          </a:r>
          <a:endParaRPr lang="ru-RU" sz="2400" dirty="0"/>
        </a:p>
      </dgm:t>
    </dgm:pt>
    <dgm:pt modelId="{B0B38611-ADA6-45BD-9174-664CF56455F7}" type="parTrans" cxnId="{08FC1F1F-E07C-4EF4-BCD8-3AD60B2F8370}">
      <dgm:prSet/>
      <dgm:spPr/>
      <dgm:t>
        <a:bodyPr/>
        <a:lstStyle/>
        <a:p>
          <a:endParaRPr lang="ru-RU"/>
        </a:p>
      </dgm:t>
    </dgm:pt>
    <dgm:pt modelId="{D242E295-493C-42AE-A0DE-4AAE8767CB8F}" type="sibTrans" cxnId="{08FC1F1F-E07C-4EF4-BCD8-3AD60B2F8370}">
      <dgm:prSet/>
      <dgm:spPr/>
      <dgm:t>
        <a:bodyPr/>
        <a:lstStyle/>
        <a:p>
          <a:endParaRPr lang="ru-RU"/>
        </a:p>
      </dgm:t>
    </dgm:pt>
    <dgm:pt modelId="{E9385743-18C9-4813-B0E9-ECE117B2A7F4}">
      <dgm:prSet phldrT="[Текст]" custT="1"/>
      <dgm:spPr/>
      <dgm:t>
        <a:bodyPr/>
        <a:lstStyle/>
        <a:p>
          <a:pPr algn="just"/>
          <a:r>
            <a:rPr lang="ru-RU" sz="2400" dirty="0" smtClean="0"/>
            <a:t>Игра в волейбол с участием команды школы и команды ветеранов </a:t>
          </a:r>
          <a:endParaRPr lang="ru-RU" sz="2400" dirty="0"/>
        </a:p>
      </dgm:t>
    </dgm:pt>
    <dgm:pt modelId="{6E105F58-412A-4D98-A319-3E19FC16E030}" type="parTrans" cxnId="{504352D1-860C-4368-ABD1-9CEB93720728}">
      <dgm:prSet/>
      <dgm:spPr/>
      <dgm:t>
        <a:bodyPr/>
        <a:lstStyle/>
        <a:p>
          <a:endParaRPr lang="ru-RU"/>
        </a:p>
      </dgm:t>
    </dgm:pt>
    <dgm:pt modelId="{BB25397F-14F1-4346-9043-35FDA56298F2}" type="sibTrans" cxnId="{504352D1-860C-4368-ABD1-9CEB93720728}">
      <dgm:prSet/>
      <dgm:spPr/>
      <dgm:t>
        <a:bodyPr/>
        <a:lstStyle/>
        <a:p>
          <a:endParaRPr lang="ru-RU"/>
        </a:p>
      </dgm:t>
    </dgm:pt>
    <dgm:pt modelId="{27970595-5A8B-48E6-A2CA-C791B6FD41DD}">
      <dgm:prSet custT="1"/>
      <dgm:spPr/>
      <dgm:t>
        <a:bodyPr/>
        <a:lstStyle/>
        <a:p>
          <a:pPr algn="just"/>
          <a:r>
            <a:rPr lang="ru-RU" sz="2400" dirty="0" smtClean="0"/>
            <a:t>Конкурс творческой самодеятельности среди учеников школы. Ветераны приглашаются в качестве зрителей, а также членов жюри</a:t>
          </a:r>
          <a:endParaRPr lang="ru-RU" sz="2400" dirty="0"/>
        </a:p>
      </dgm:t>
    </dgm:pt>
    <dgm:pt modelId="{FA1326C7-8AE7-4632-A094-C6306FB5B5EE}" type="parTrans" cxnId="{ED9F27FB-6C65-4978-94FD-095227EEC8C6}">
      <dgm:prSet/>
      <dgm:spPr/>
      <dgm:t>
        <a:bodyPr/>
        <a:lstStyle/>
        <a:p>
          <a:endParaRPr lang="ru-RU"/>
        </a:p>
      </dgm:t>
    </dgm:pt>
    <dgm:pt modelId="{FFEC6AA2-9A12-409A-B604-5331CEA87E64}" type="sibTrans" cxnId="{ED9F27FB-6C65-4978-94FD-095227EEC8C6}">
      <dgm:prSet/>
      <dgm:spPr/>
      <dgm:t>
        <a:bodyPr/>
        <a:lstStyle/>
        <a:p>
          <a:endParaRPr lang="ru-RU"/>
        </a:p>
      </dgm:t>
    </dgm:pt>
    <dgm:pt modelId="{5CF8081F-A1EC-4D3C-BDA5-2420CCD53582}">
      <dgm:prSet phldrT="[Текст]" custT="1"/>
      <dgm:spPr/>
      <dgm:t>
        <a:bodyPr/>
        <a:lstStyle/>
        <a:p>
          <a:pPr algn="just"/>
          <a:r>
            <a:rPr lang="ru-RU" sz="2400" dirty="0" smtClean="0"/>
            <a:t>Волонтёры учат ветеранов работе на планшете</a:t>
          </a:r>
          <a:endParaRPr lang="ru-RU" sz="2400" dirty="0"/>
        </a:p>
      </dgm:t>
    </dgm:pt>
    <dgm:pt modelId="{536FE24C-859E-425B-8155-8112B4C22805}" type="parTrans" cxnId="{9B9B0771-434F-4237-9781-9EE66B52E66F}">
      <dgm:prSet/>
      <dgm:spPr/>
      <dgm:t>
        <a:bodyPr/>
        <a:lstStyle/>
        <a:p>
          <a:endParaRPr lang="ru-RU"/>
        </a:p>
      </dgm:t>
    </dgm:pt>
    <dgm:pt modelId="{E813A0C0-9742-492E-A599-3F53E2715085}" type="sibTrans" cxnId="{9B9B0771-434F-4237-9781-9EE66B52E66F}">
      <dgm:prSet/>
      <dgm:spPr/>
      <dgm:t>
        <a:bodyPr/>
        <a:lstStyle/>
        <a:p>
          <a:endParaRPr lang="ru-RU"/>
        </a:p>
      </dgm:t>
    </dgm:pt>
    <dgm:pt modelId="{6EA7A92C-39D9-4474-B58D-B62EA5C316DA}" type="pres">
      <dgm:prSet presAssocID="{9C2BDFDE-91B7-4C86-8246-8273A5D2D54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B712A5-2AF6-42C7-AE01-31470BCECE7A}" type="pres">
      <dgm:prSet presAssocID="{43741282-F98C-46C9-B561-18A0B5DA2171}" presName="composite" presStyleCnt="0"/>
      <dgm:spPr/>
    </dgm:pt>
    <dgm:pt modelId="{8A1F15A1-96FF-4E75-B1D8-4B03F9969E20}" type="pres">
      <dgm:prSet presAssocID="{43741282-F98C-46C9-B561-18A0B5DA217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B392AD-E808-40F0-BFCF-C0E2F2E0EE9F}" type="pres">
      <dgm:prSet presAssocID="{43741282-F98C-46C9-B561-18A0B5DA2171}" presName="descendantText" presStyleLbl="alignAcc1" presStyleIdx="0" presStyleCnt="3" custLinFactNeighborX="0" custLinFactNeighborY="-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2CD06-EB96-4425-948A-40F4FAFC3F20}" type="pres">
      <dgm:prSet presAssocID="{BC99361D-9BF3-4E4A-BDB4-DE67F35DFEF8}" presName="sp" presStyleCnt="0"/>
      <dgm:spPr/>
    </dgm:pt>
    <dgm:pt modelId="{A454F231-1563-4B7C-BED6-8A85BD9F7BEE}" type="pres">
      <dgm:prSet presAssocID="{17F510C9-95F2-4997-91F2-8F40200B2453}" presName="composite" presStyleCnt="0"/>
      <dgm:spPr/>
    </dgm:pt>
    <dgm:pt modelId="{7776B8D8-5924-4391-838A-21BADAEC18F9}" type="pres">
      <dgm:prSet presAssocID="{17F510C9-95F2-4997-91F2-8F40200B2453}" presName="parentText" presStyleLbl="alignNode1" presStyleIdx="1" presStyleCnt="3" custLinFactNeighborX="-6046" custLinFactNeighborY="-5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8B769-6945-4CEE-991A-EED86C704E0A}" type="pres">
      <dgm:prSet presAssocID="{17F510C9-95F2-4997-91F2-8F40200B2453}" presName="descendantText" presStyleLbl="alignAcc1" presStyleIdx="1" presStyleCnt="3" custScaleX="94365" custLinFactNeighborX="-3325" custLinFactNeighborY="-7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B85943-6EBA-43FF-9318-EE8EE90C6D83}" type="pres">
      <dgm:prSet presAssocID="{4F09EE64-1D10-4527-981F-D52A856A8AD4}" presName="sp" presStyleCnt="0"/>
      <dgm:spPr/>
    </dgm:pt>
    <dgm:pt modelId="{C904DA29-C95D-43FE-B9CB-6F875B4D5E8C}" type="pres">
      <dgm:prSet presAssocID="{4AC59093-5377-43D2-B055-B553F0CAE480}" presName="composite" presStyleCnt="0"/>
      <dgm:spPr/>
    </dgm:pt>
    <dgm:pt modelId="{E84FC098-F929-4BF2-AE47-123804A2632F}" type="pres">
      <dgm:prSet presAssocID="{4AC59093-5377-43D2-B055-B553F0CAE480}" presName="parentText" presStyleLbl="alignNode1" presStyleIdx="2" presStyleCnt="3" custLinFactNeighborX="-6046" custLinFactNeighborY="-127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D40704-BEA8-47A6-A44B-56ECBDFEAF68}" type="pres">
      <dgm:prSet presAssocID="{4AC59093-5377-43D2-B055-B553F0CAE480}" presName="descendantText" presStyleLbl="alignAcc1" presStyleIdx="2" presStyleCnt="3" custScaleY="140510" custLinFactNeighborX="-346" custLinFactNeighborY="2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9B0771-434F-4237-9781-9EE66B52E66F}" srcId="{17F510C9-95F2-4997-91F2-8F40200B2453}" destId="{5CF8081F-A1EC-4D3C-BDA5-2420CCD53582}" srcOrd="1" destOrd="0" parTransId="{536FE24C-859E-425B-8155-8112B4C22805}" sibTransId="{E813A0C0-9742-492E-A599-3F53E2715085}"/>
    <dgm:cxn modelId="{481A6E45-63BA-4545-8B1D-BFF0D48B43DD}" type="presOf" srcId="{27970595-5A8B-48E6-A2CA-C791B6FD41DD}" destId="{24D40704-BEA8-47A6-A44B-56ECBDFEAF68}" srcOrd="0" destOrd="1" presId="urn:microsoft.com/office/officeart/2005/8/layout/chevron2"/>
    <dgm:cxn modelId="{08FC1F1F-E07C-4EF4-BCD8-3AD60B2F8370}" srcId="{4AC59093-5377-43D2-B055-B553F0CAE480}" destId="{C49E804A-8776-49E5-82D3-C19924EC02E0}" srcOrd="0" destOrd="0" parTransId="{B0B38611-ADA6-45BD-9174-664CF56455F7}" sibTransId="{D242E295-493C-42AE-A0DE-4AAE8767CB8F}"/>
    <dgm:cxn modelId="{E68F82F5-F784-40DF-BA0B-98D3DBA90058}" type="presOf" srcId="{43741282-F98C-46C9-B561-18A0B5DA2171}" destId="{8A1F15A1-96FF-4E75-B1D8-4B03F9969E20}" srcOrd="0" destOrd="0" presId="urn:microsoft.com/office/officeart/2005/8/layout/chevron2"/>
    <dgm:cxn modelId="{2ED7BEBB-4F29-4DA0-9325-C9D43D1E6E2C}" type="presOf" srcId="{5CF8081F-A1EC-4D3C-BDA5-2420CCD53582}" destId="{76C8B769-6945-4CEE-991A-EED86C704E0A}" srcOrd="0" destOrd="1" presId="urn:microsoft.com/office/officeart/2005/8/layout/chevron2"/>
    <dgm:cxn modelId="{5091F7FB-4FDF-4145-9948-4BD7585EDE8A}" srcId="{9C2BDFDE-91B7-4C86-8246-8273A5D2D543}" destId="{43741282-F98C-46C9-B561-18A0B5DA2171}" srcOrd="0" destOrd="0" parTransId="{9BD57878-735C-4894-A7BA-8D7D071B1E3C}" sibTransId="{BC99361D-9BF3-4E4A-BDB4-DE67F35DFEF8}"/>
    <dgm:cxn modelId="{412413B8-D0B0-4421-B51D-C2CD10215CA4}" type="presOf" srcId="{17F510C9-95F2-4997-91F2-8F40200B2453}" destId="{7776B8D8-5924-4391-838A-21BADAEC18F9}" srcOrd="0" destOrd="0" presId="urn:microsoft.com/office/officeart/2005/8/layout/chevron2"/>
    <dgm:cxn modelId="{AF08E7AC-456E-463C-B322-E5403FA88522}" type="presOf" srcId="{9C2BDFDE-91B7-4C86-8246-8273A5D2D543}" destId="{6EA7A92C-39D9-4474-B58D-B62EA5C316DA}" srcOrd="0" destOrd="0" presId="urn:microsoft.com/office/officeart/2005/8/layout/chevron2"/>
    <dgm:cxn modelId="{A4ACDBB6-8AB2-48BD-B92B-41D624405101}" srcId="{17F510C9-95F2-4997-91F2-8F40200B2453}" destId="{93D7D3F9-A7EC-4523-8281-E2A57EE25E67}" srcOrd="0" destOrd="0" parTransId="{81A48694-17BB-46E4-8F73-6B152B8EEAF2}" sibTransId="{C45CBBC1-8442-49F5-A79A-0B266B814E00}"/>
    <dgm:cxn modelId="{06EDA8CE-76C1-4920-AF9D-A511877E9D0F}" type="presOf" srcId="{4AC59093-5377-43D2-B055-B553F0CAE480}" destId="{E84FC098-F929-4BF2-AE47-123804A2632F}" srcOrd="0" destOrd="0" presId="urn:microsoft.com/office/officeart/2005/8/layout/chevron2"/>
    <dgm:cxn modelId="{AC752BE0-F4A0-4DEC-AB31-7C68792D6BE7}" type="presOf" srcId="{93D7D3F9-A7EC-4523-8281-E2A57EE25E67}" destId="{76C8B769-6945-4CEE-991A-EED86C704E0A}" srcOrd="0" destOrd="0" presId="urn:microsoft.com/office/officeart/2005/8/layout/chevron2"/>
    <dgm:cxn modelId="{408540BB-2BA5-49C7-8C8D-E3B21B262937}" srcId="{9C2BDFDE-91B7-4C86-8246-8273A5D2D543}" destId="{4AC59093-5377-43D2-B055-B553F0CAE480}" srcOrd="2" destOrd="0" parTransId="{992495E6-AF76-418E-948D-449FA6BCFA3D}" sibTransId="{C3D9369E-19FB-4E4A-A184-EC71A3DC9F2B}"/>
    <dgm:cxn modelId="{DEF5556E-81AA-482F-8406-F0A31672744F}" type="presOf" srcId="{27BB62A8-1848-4A4B-9594-E2805E22ECEF}" destId="{20B392AD-E808-40F0-BFCF-C0E2F2E0EE9F}" srcOrd="0" destOrd="0" presId="urn:microsoft.com/office/officeart/2005/8/layout/chevron2"/>
    <dgm:cxn modelId="{373492C4-1DAD-4091-9AD6-240D3B2A2E3A}" srcId="{9C2BDFDE-91B7-4C86-8246-8273A5D2D543}" destId="{17F510C9-95F2-4997-91F2-8F40200B2453}" srcOrd="1" destOrd="0" parTransId="{B1854525-10FA-426F-B8D0-119680CD1BF6}" sibTransId="{4F09EE64-1D10-4527-981F-D52A856A8AD4}"/>
    <dgm:cxn modelId="{504352D1-860C-4368-ABD1-9CEB93720728}" srcId="{43741282-F98C-46C9-B561-18A0B5DA2171}" destId="{E9385743-18C9-4813-B0E9-ECE117B2A7F4}" srcOrd="1" destOrd="0" parTransId="{6E105F58-412A-4D98-A319-3E19FC16E030}" sibTransId="{BB25397F-14F1-4346-9043-35FDA56298F2}"/>
    <dgm:cxn modelId="{B2B09664-1282-4650-9D80-AD77DC4E304D}" type="presOf" srcId="{E9385743-18C9-4813-B0E9-ECE117B2A7F4}" destId="{20B392AD-E808-40F0-BFCF-C0E2F2E0EE9F}" srcOrd="0" destOrd="1" presId="urn:microsoft.com/office/officeart/2005/8/layout/chevron2"/>
    <dgm:cxn modelId="{84B30B01-7548-4A34-B1B2-6F38F050D39C}" type="presOf" srcId="{C49E804A-8776-49E5-82D3-C19924EC02E0}" destId="{24D40704-BEA8-47A6-A44B-56ECBDFEAF68}" srcOrd="0" destOrd="0" presId="urn:microsoft.com/office/officeart/2005/8/layout/chevron2"/>
    <dgm:cxn modelId="{C47C3129-234C-4567-8034-0B8D77909E5C}" srcId="{43741282-F98C-46C9-B561-18A0B5DA2171}" destId="{27BB62A8-1848-4A4B-9594-E2805E22ECEF}" srcOrd="0" destOrd="0" parTransId="{2E15AF3F-871B-4082-B673-D74C51833607}" sibTransId="{92D86037-52F1-4E9D-84A6-6FB90CE7CAC6}"/>
    <dgm:cxn modelId="{ED9F27FB-6C65-4978-94FD-095227EEC8C6}" srcId="{4AC59093-5377-43D2-B055-B553F0CAE480}" destId="{27970595-5A8B-48E6-A2CA-C791B6FD41DD}" srcOrd="1" destOrd="0" parTransId="{FA1326C7-8AE7-4632-A094-C6306FB5B5EE}" sibTransId="{FFEC6AA2-9A12-409A-B604-5331CEA87E64}"/>
    <dgm:cxn modelId="{4EBD573E-C632-4B77-96CD-845261D08B8A}" type="presParOf" srcId="{6EA7A92C-39D9-4474-B58D-B62EA5C316DA}" destId="{1CB712A5-2AF6-42C7-AE01-31470BCECE7A}" srcOrd="0" destOrd="0" presId="urn:microsoft.com/office/officeart/2005/8/layout/chevron2"/>
    <dgm:cxn modelId="{1B0FA5ED-EE51-4214-AA35-2B879145BDDF}" type="presParOf" srcId="{1CB712A5-2AF6-42C7-AE01-31470BCECE7A}" destId="{8A1F15A1-96FF-4E75-B1D8-4B03F9969E20}" srcOrd="0" destOrd="0" presId="urn:microsoft.com/office/officeart/2005/8/layout/chevron2"/>
    <dgm:cxn modelId="{BDED11E7-3FCC-488B-B068-2564F6C01A8A}" type="presParOf" srcId="{1CB712A5-2AF6-42C7-AE01-31470BCECE7A}" destId="{20B392AD-E808-40F0-BFCF-C0E2F2E0EE9F}" srcOrd="1" destOrd="0" presId="urn:microsoft.com/office/officeart/2005/8/layout/chevron2"/>
    <dgm:cxn modelId="{1155E362-6F51-42AC-B28F-B35E6B4CC068}" type="presParOf" srcId="{6EA7A92C-39D9-4474-B58D-B62EA5C316DA}" destId="{5162CD06-EB96-4425-948A-40F4FAFC3F20}" srcOrd="1" destOrd="0" presId="urn:microsoft.com/office/officeart/2005/8/layout/chevron2"/>
    <dgm:cxn modelId="{E8D53A74-D3B1-49BF-800E-18567A12DF36}" type="presParOf" srcId="{6EA7A92C-39D9-4474-B58D-B62EA5C316DA}" destId="{A454F231-1563-4B7C-BED6-8A85BD9F7BEE}" srcOrd="2" destOrd="0" presId="urn:microsoft.com/office/officeart/2005/8/layout/chevron2"/>
    <dgm:cxn modelId="{2CE8133B-F577-48EF-AB3B-FB2D72A531E9}" type="presParOf" srcId="{A454F231-1563-4B7C-BED6-8A85BD9F7BEE}" destId="{7776B8D8-5924-4391-838A-21BADAEC18F9}" srcOrd="0" destOrd="0" presId="urn:microsoft.com/office/officeart/2005/8/layout/chevron2"/>
    <dgm:cxn modelId="{38D1B517-1CC4-4D9F-9574-9A0E98A4DDC1}" type="presParOf" srcId="{A454F231-1563-4B7C-BED6-8A85BD9F7BEE}" destId="{76C8B769-6945-4CEE-991A-EED86C704E0A}" srcOrd="1" destOrd="0" presId="urn:microsoft.com/office/officeart/2005/8/layout/chevron2"/>
    <dgm:cxn modelId="{846369F0-0DBF-4080-BDB7-59D90A2F588A}" type="presParOf" srcId="{6EA7A92C-39D9-4474-B58D-B62EA5C316DA}" destId="{99B85943-6EBA-43FF-9318-EE8EE90C6D83}" srcOrd="3" destOrd="0" presId="urn:microsoft.com/office/officeart/2005/8/layout/chevron2"/>
    <dgm:cxn modelId="{846E5FB2-F777-4326-91B0-73032A0EA46E}" type="presParOf" srcId="{6EA7A92C-39D9-4474-B58D-B62EA5C316DA}" destId="{C904DA29-C95D-43FE-B9CB-6F875B4D5E8C}" srcOrd="4" destOrd="0" presId="urn:microsoft.com/office/officeart/2005/8/layout/chevron2"/>
    <dgm:cxn modelId="{CC045555-0B6F-4D24-A923-520767D579C6}" type="presParOf" srcId="{C904DA29-C95D-43FE-B9CB-6F875B4D5E8C}" destId="{E84FC098-F929-4BF2-AE47-123804A2632F}" srcOrd="0" destOrd="0" presId="urn:microsoft.com/office/officeart/2005/8/layout/chevron2"/>
    <dgm:cxn modelId="{2CA38470-EA0F-435B-B474-C47FE96A014A}" type="presParOf" srcId="{C904DA29-C95D-43FE-B9CB-6F875B4D5E8C}" destId="{24D40704-BEA8-47A6-A44B-56ECBDFEAF6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5796136" cy="792088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188967-1E6E-4C30-9519-42C1FF020400}" type="datetimeFigureOut">
              <a:rPr lang="en-GB" smtClean="0"/>
              <a:pPr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A5CB38-A3BF-41B1-94C4-CF3DBE8C43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5978443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7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7" name="Текст 2"/>
          <p:cNvSpPr>
            <a:spLocks noGrp="1"/>
          </p:cNvSpPr>
          <p:nvPr>
            <p:ph idx="1"/>
          </p:nvPr>
        </p:nvSpPr>
        <p:spPr>
          <a:xfrm>
            <a:off x="1979712" y="1484784"/>
            <a:ext cx="6768752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7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9712" y="1484784"/>
            <a:ext cx="6768752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pic>
        <p:nvPicPr>
          <p:cNvPr id="7" name="Рисунок 6">
            <a:hlinkClick r:id="rId15"/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5643602" cy="4000528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Школа- площадка взаимной любви поколений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4857760"/>
            <a:ext cx="42138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Выполнила</a:t>
            </a:r>
            <a:br>
              <a:rPr lang="ru-RU" sz="2400" dirty="0" smtClean="0"/>
            </a:br>
            <a:r>
              <a:rPr lang="ru-RU" sz="2400" dirty="0" smtClean="0"/>
              <a:t>Трефилова Елизавета</a:t>
            </a:r>
            <a:br>
              <a:rPr lang="ru-RU" sz="2400" dirty="0" smtClean="0"/>
            </a:br>
            <a:r>
              <a:rPr lang="ru-RU" sz="2400" dirty="0" smtClean="0"/>
              <a:t>ученица 8 «А» класса</a:t>
            </a:r>
            <a:br>
              <a:rPr lang="ru-RU" sz="2400" dirty="0" smtClean="0"/>
            </a:br>
            <a:r>
              <a:rPr lang="ru-RU" sz="2400" dirty="0" smtClean="0"/>
              <a:t>МБОУ «СОШ №13»</a:t>
            </a:r>
            <a:endParaRPr lang="ru-RU" sz="2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8034116" cy="439248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Мероприятия были придуманы, систематизированы и успешно реализованы. Ученики, как и ветераны, активно принимали участие в проекте. В следующем учебном году планируется повторение мероприятий, а также появление новых акций и движений. Данный опыт объединил между собой как ребят, так и ветеранов, а школа стала площадкой их сближения и любви поколений.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2"/>
            <a:ext cx="9144000" cy="31432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86808" cy="4392488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Чепецкий Механический Завод является одним из ведущих предприятий в моём городе. В связи с тем, что «организация ветеранов» ЧМЗ располагается вблизи моей школы, совместными усилиями можно сплотить ветеранов и учеников, в чём поможет школьный отряд волонтёров «Бумеранг».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714348" y="642918"/>
            <a:ext cx="2000264" cy="171451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Цель: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14678" y="214290"/>
            <a:ext cx="5143536" cy="271464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Составить и провести систему мероприятий , направленных на развитие чувства патриотизма и толерантности у школьников, сплочение поколений, а также заботу о ветеранах и сохранение исторической памяти в лицах учеников.</a:t>
            </a:r>
            <a:endParaRPr lang="ru-RU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14348" y="3214686"/>
            <a:ext cx="2071702" cy="164307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Задачи: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43240" y="3214686"/>
            <a:ext cx="5286412" cy="235745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1.  придумать и систематизировать мероприятия по теме</a:t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привлечь к проекту учащихся</a:t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провести задуманные мероприятия и подвести итоги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1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Проектное 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85860"/>
            <a:ext cx="7962678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 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14546" y="307181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500034" y="1214422"/>
          <a:ext cx="8358246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8992" y="3214686"/>
            <a:ext cx="242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Площадка взаимной любви поколений</a:t>
            </a:r>
            <a:endParaRPr lang="ru-RU" sz="2400" b="1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Проектное решение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1285860"/>
          <a:ext cx="8072494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Graphic spid="5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14290"/>
          <a:ext cx="878684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357158" y="5000636"/>
            <a:ext cx="1150590" cy="1643699"/>
            <a:chOff x="1" y="1463120"/>
            <a:chExt cx="1150590" cy="164369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Нашивка 11"/>
            <p:cNvSpPr/>
            <p:nvPr/>
          </p:nvSpPr>
          <p:spPr>
            <a:xfrm rot="5400000">
              <a:off x="-246554" y="1709675"/>
              <a:ext cx="1643699" cy="1150589"/>
            </a:xfrm>
            <a:prstGeom prst="chevron">
              <a:avLst/>
            </a:prstGeom>
            <a:sp3d prstMaterial="plastic">
              <a:bevelT w="127000" h="25400" prst="relaxedInset"/>
            </a:sp3d>
          </p:spPr>
          <p:style>
            <a:lnRef idx="0">
              <a:schemeClr val="accent2">
                <a:shade val="80000"/>
                <a:hueOff val="-265492"/>
                <a:satOff val="2703"/>
                <a:lumOff val="16221"/>
                <a:alphaOff val="0"/>
              </a:schemeClr>
            </a:lnRef>
            <a:fillRef idx="3">
              <a:schemeClr val="accent2">
                <a:shade val="80000"/>
                <a:hueOff val="-265492"/>
                <a:satOff val="2703"/>
                <a:lumOff val="16221"/>
                <a:alphaOff val="0"/>
              </a:schemeClr>
            </a:fillRef>
            <a:effectRef idx="2">
              <a:schemeClr val="accent2">
                <a:shade val="80000"/>
                <a:hueOff val="-265492"/>
                <a:satOff val="2703"/>
                <a:lumOff val="1622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Нашивка 4"/>
            <p:cNvSpPr/>
            <p:nvPr/>
          </p:nvSpPr>
          <p:spPr>
            <a:xfrm>
              <a:off x="2" y="2038415"/>
              <a:ext cx="1150589" cy="4931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100" kern="12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507748" y="4929197"/>
            <a:ext cx="7636252" cy="1785950"/>
            <a:chOff x="1124168" y="2914933"/>
            <a:chExt cx="7636252" cy="154048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5" name="Прямоугольник с двумя скругленными соседними углами 14"/>
            <p:cNvSpPr/>
            <p:nvPr/>
          </p:nvSpPr>
          <p:spPr>
            <a:xfrm rot="5400000">
              <a:off x="4191686" y="-113311"/>
              <a:ext cx="1501215" cy="7636252"/>
            </a:xfrm>
            <a:prstGeom prst="round2SameRect">
              <a:avLst/>
            </a:prstGeom>
            <a:sp3d extrusionH="190500" prstMaterial="dkEdge">
              <a:bevelT w="135400" h="16350" prst="relaxedInset"/>
              <a:contourClr>
                <a:schemeClr val="bg1"/>
              </a:contourClr>
            </a:sp3d>
          </p:spPr>
          <p:style>
            <a:lnRef idx="1">
              <a:schemeClr val="accent2">
                <a:shade val="80000"/>
                <a:hueOff val="-530984"/>
                <a:satOff val="5406"/>
                <a:lumOff val="32441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рямоугольник 15"/>
            <p:cNvSpPr/>
            <p:nvPr/>
          </p:nvSpPr>
          <p:spPr>
            <a:xfrm>
              <a:off x="1197451" y="2914933"/>
              <a:ext cx="7562969" cy="14287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3576" tIns="14605" rIns="14605" bIns="14605" numCol="1" spcCol="1270" anchor="ctr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kern="1200" dirty="0" smtClean="0"/>
                <a:t>«Из уст в уста»</a:t>
              </a:r>
              <a:endParaRPr lang="ru-RU" sz="2400" kern="1200" dirty="0"/>
            </a:p>
            <a:p>
              <a:pPr marL="228600" lvl="1" indent="-228600" algn="just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kern="1200" dirty="0" smtClean="0"/>
                <a:t>На классных часах ветераны рассказывают о своей трудовой жизни, а затем принимают участие в чаепитии с участниками школьного волонтерского отряда.</a:t>
              </a:r>
              <a:endParaRPr lang="ru-RU" sz="2400" kern="1200" dirty="0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6891108" cy="521497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1. Развитие волонтёрского движения в школе.</a:t>
            </a:r>
          </a:p>
          <a:p>
            <a:pPr algn="just"/>
            <a:r>
              <a:rPr lang="ru-RU" dirty="0" smtClean="0"/>
              <a:t>2. Увеличение участников волонтёрского отряда «Бумеранг».</a:t>
            </a:r>
          </a:p>
          <a:p>
            <a:pPr algn="just"/>
            <a:r>
              <a:rPr lang="ru-RU" dirty="0" smtClean="0"/>
              <a:t>3. Разнообразие досуга ветеранов и оказание требуемой им помощи.</a:t>
            </a:r>
          </a:p>
          <a:p>
            <a:pPr algn="just"/>
            <a:r>
              <a:rPr lang="ru-RU" dirty="0" smtClean="0"/>
              <a:t>4. Повышение у учеников чувства толерантности и взаимопонимания.</a:t>
            </a:r>
          </a:p>
          <a:p>
            <a:pPr algn="just"/>
            <a:r>
              <a:rPr lang="ru-RU" dirty="0" smtClean="0"/>
              <a:t>5. Большое количество положительных отзывов от участников проекта.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План-график проекта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86880" cy="5415099"/>
        </p:xfrm>
        <a:graphic>
          <a:graphicData uri="http://schemas.openxmlformats.org/drawingml/2006/table">
            <a:tbl>
              <a:tblPr firstRow="1" firstCol="1">
                <a:tableStyleId>{616DA210-FB5B-4158-B5E0-FEB733F419BA}</a:tableStyleId>
              </a:tblPr>
              <a:tblGrid>
                <a:gridCol w="1477013"/>
                <a:gridCol w="1033522"/>
                <a:gridCol w="1255269"/>
                <a:gridCol w="1255269"/>
                <a:gridCol w="1255269"/>
                <a:gridCol w="1255269"/>
                <a:gridCol w="1255269"/>
              </a:tblGrid>
              <a:tr h="66021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мероприятие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месяц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март, апрель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</a:tr>
              <a:tr h="639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Торжественная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линейка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«Роща поколений»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39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«От всего сердца»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«Спорт объединяет»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«В ногу со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временем»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«Звёздный дождь»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920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«Из уст в </a:t>
                      </a:r>
                    </a:p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уста»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множение 4"/>
          <p:cNvSpPr/>
          <p:nvPr/>
        </p:nvSpPr>
        <p:spPr>
          <a:xfrm>
            <a:off x="1714480" y="1785926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/>
          <p:cNvSpPr/>
          <p:nvPr/>
        </p:nvSpPr>
        <p:spPr>
          <a:xfrm>
            <a:off x="1785918" y="2428868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множение 6"/>
          <p:cNvSpPr/>
          <p:nvPr/>
        </p:nvSpPr>
        <p:spPr>
          <a:xfrm>
            <a:off x="3000364" y="3071810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множение 7"/>
          <p:cNvSpPr/>
          <p:nvPr/>
        </p:nvSpPr>
        <p:spPr>
          <a:xfrm>
            <a:off x="4071934" y="3786190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множение 9"/>
          <p:cNvSpPr/>
          <p:nvPr/>
        </p:nvSpPr>
        <p:spPr>
          <a:xfrm>
            <a:off x="6572264" y="5214950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множение 10"/>
          <p:cNvSpPr/>
          <p:nvPr/>
        </p:nvSpPr>
        <p:spPr>
          <a:xfrm>
            <a:off x="7929586" y="5857892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множение 22"/>
          <p:cNvSpPr/>
          <p:nvPr/>
        </p:nvSpPr>
        <p:spPr>
          <a:xfrm>
            <a:off x="5357818" y="4572008"/>
            <a:ext cx="500066" cy="42862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бюджета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60621"/>
          <a:ext cx="8643998" cy="5283088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369749"/>
                <a:gridCol w="2933597"/>
                <a:gridCol w="3065233"/>
                <a:gridCol w="2275419"/>
              </a:tblGrid>
              <a:tr h="734083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Мероприятие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Бюджет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Источник</a:t>
                      </a:r>
                      <a:r>
                        <a:rPr lang="ru-RU" sz="2200" baseline="0" dirty="0" smtClean="0"/>
                        <a:t> финансирования</a:t>
                      </a:r>
                      <a:endParaRPr lang="ru-RU" sz="2200" dirty="0"/>
                    </a:p>
                  </a:txBody>
                  <a:tcPr/>
                </a:tc>
              </a:tr>
              <a:tr h="855952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«Роща поколений»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Саженцы</a:t>
                      </a:r>
                      <a:r>
                        <a:rPr lang="ru-RU" sz="2200" baseline="0" dirty="0" smtClean="0"/>
                        <a:t> елей – 600 р.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Администраци</a:t>
                      </a:r>
                      <a:r>
                        <a:rPr lang="ru-RU" sz="2200" baseline="0" dirty="0" smtClean="0"/>
                        <a:t>я школы</a:t>
                      </a:r>
                      <a:endParaRPr lang="ru-RU" sz="2200" dirty="0"/>
                    </a:p>
                  </a:txBody>
                  <a:tcPr/>
                </a:tc>
              </a:tr>
              <a:tr h="105708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2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«От всего сердца»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Канцтовары,</a:t>
                      </a:r>
                      <a:r>
                        <a:rPr lang="ru-RU" sz="2200" baseline="0" dirty="0" smtClean="0"/>
                        <a:t> поделочные материалы – 2000 р.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Родители</a:t>
                      </a:r>
                      <a:r>
                        <a:rPr lang="ru-RU" sz="2200" baseline="0" dirty="0" smtClean="0"/>
                        <a:t> учеников</a:t>
                      </a:r>
                      <a:endParaRPr lang="ru-RU" sz="2200" dirty="0"/>
                    </a:p>
                  </a:txBody>
                  <a:tcPr/>
                </a:tc>
              </a:tr>
              <a:tr h="855952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3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«Спорт объединяет»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Распечатка</a:t>
                      </a:r>
                      <a:r>
                        <a:rPr lang="ru-RU" sz="2200" baseline="0" dirty="0" smtClean="0"/>
                        <a:t> грамот – 300 р.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Администрация</a:t>
                      </a:r>
                      <a:r>
                        <a:rPr lang="ru-RU" sz="2200" baseline="0" dirty="0" smtClean="0"/>
                        <a:t> школы</a:t>
                      </a:r>
                      <a:endParaRPr lang="ru-RU" sz="2200" dirty="0"/>
                    </a:p>
                  </a:txBody>
                  <a:tcPr/>
                </a:tc>
              </a:tr>
              <a:tr h="855952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4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«Из уст в уста»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Организация</a:t>
                      </a:r>
                      <a:r>
                        <a:rPr lang="ru-RU" sz="2200" baseline="0" dirty="0" smtClean="0"/>
                        <a:t> чаепития – 3500р.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Администраци</a:t>
                      </a:r>
                      <a:r>
                        <a:rPr lang="ru-RU" sz="2200" baseline="0" dirty="0" smtClean="0"/>
                        <a:t>я школы</a:t>
                      </a:r>
                      <a:endParaRPr lang="ru-RU" sz="2200" dirty="0"/>
                    </a:p>
                  </a:txBody>
                  <a:tcPr/>
                </a:tc>
              </a:tr>
              <a:tr h="855952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ИТОГ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6400</a:t>
                      </a:r>
                      <a:r>
                        <a:rPr lang="ru-RU" sz="2800" baseline="0" dirty="0" smtClean="0"/>
                        <a:t> р.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c9f4173ad7416c8e5e71d2aaafd7db8f59bfe"/>
</p:tagLst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453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Школа- площадка взаимной любви поколений</vt:lpstr>
      <vt:lpstr>Актуальность</vt:lpstr>
      <vt:lpstr>Слайд 3</vt:lpstr>
      <vt:lpstr>Проектное решение</vt:lpstr>
      <vt:lpstr>Проектное решение</vt:lpstr>
      <vt:lpstr>Слайд 6</vt:lpstr>
      <vt:lpstr>Ожидаемые результаты</vt:lpstr>
      <vt:lpstr>План-график проекта</vt:lpstr>
      <vt:lpstr>Структура бюджета</vt:lpstr>
      <vt:lpstr>Итог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работник</dc:title>
  <dc:creator>obstinate</dc:creator>
  <dc:description>Шаблон презентации с сайта https://presentation-creation.ru/</dc:description>
  <cp:lastModifiedBy>user</cp:lastModifiedBy>
  <cp:revision>684</cp:revision>
  <dcterms:created xsi:type="dcterms:W3CDTF">2018-02-25T09:09:03Z</dcterms:created>
  <dcterms:modified xsi:type="dcterms:W3CDTF">2019-06-14T11:28:36Z</dcterms:modified>
</cp:coreProperties>
</file>