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8" r:id="rId3"/>
    <p:sldId id="265" r:id="rId4"/>
    <p:sldId id="267" r:id="rId5"/>
    <p:sldId id="261" r:id="rId6"/>
    <p:sldId id="262" r:id="rId7"/>
    <p:sldId id="264" r:id="rId8"/>
    <p:sldId id="257" r:id="rId9"/>
    <p:sldId id="259" r:id="rId10"/>
    <p:sldId id="263" r:id="rId11"/>
    <p:sldId id="260" r:id="rId12"/>
    <p:sldId id="266" r:id="rId13"/>
    <p:sldId id="268" r:id="rId14"/>
    <p:sldId id="269" r:id="rId15"/>
    <p:sldId id="272" r:id="rId16"/>
    <p:sldId id="270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8" autoAdjust="0"/>
    <p:restoredTop sz="94580" autoAdjust="0"/>
  </p:normalViewPr>
  <p:slideViewPr>
    <p:cSldViewPr>
      <p:cViewPr varScale="1">
        <p:scale>
          <a:sx n="70" d="100"/>
          <a:sy n="70" d="100"/>
        </p:scale>
        <p:origin x="-140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E870-C907-4DE8-8AC3-27CF812522BC}" type="datetimeFigureOut">
              <a:rPr lang="ru-RU" smtClean="0"/>
              <a:pPr/>
              <a:t>05.07.2019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FDF9-5BA3-4880-B31A-D6863808D8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E870-C907-4DE8-8AC3-27CF812522BC}" type="datetimeFigureOut">
              <a:rPr lang="ru-RU" smtClean="0"/>
              <a:pPr/>
              <a:t>05.07.2019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FDF9-5BA3-4880-B31A-D6863808D8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E870-C907-4DE8-8AC3-27CF812522BC}" type="datetimeFigureOut">
              <a:rPr lang="ru-RU" smtClean="0"/>
              <a:pPr/>
              <a:t>05.07.2019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FDF9-5BA3-4880-B31A-D6863808D8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E870-C907-4DE8-8AC3-27CF812522BC}" type="datetimeFigureOut">
              <a:rPr lang="ru-RU" smtClean="0"/>
              <a:pPr/>
              <a:t>05.07.2019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FDF9-5BA3-4880-B31A-D6863808D8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E870-C907-4DE8-8AC3-27CF812522BC}" type="datetimeFigureOut">
              <a:rPr lang="ru-RU" smtClean="0"/>
              <a:pPr/>
              <a:t>05.07.2019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FDF9-5BA3-4880-B31A-D6863808D8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E870-C907-4DE8-8AC3-27CF812522BC}" type="datetimeFigureOut">
              <a:rPr lang="ru-RU" smtClean="0"/>
              <a:pPr/>
              <a:t>05.07.2019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FDF9-5BA3-4880-B31A-D6863808D8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E870-C907-4DE8-8AC3-27CF812522BC}" type="datetimeFigureOut">
              <a:rPr lang="ru-RU" smtClean="0"/>
              <a:pPr/>
              <a:t>05.07.2019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FDF9-5BA3-4880-B31A-D6863808D8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E870-C907-4DE8-8AC3-27CF812522BC}" type="datetimeFigureOut">
              <a:rPr lang="ru-RU" smtClean="0"/>
              <a:pPr/>
              <a:t>05.07.2019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FDF9-5BA3-4880-B31A-D6863808D8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E870-C907-4DE8-8AC3-27CF812522BC}" type="datetimeFigureOut">
              <a:rPr lang="ru-RU" smtClean="0"/>
              <a:pPr/>
              <a:t>05.07.2019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FDF9-5BA3-4880-B31A-D6863808D8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E870-C907-4DE8-8AC3-27CF812522BC}" type="datetimeFigureOut">
              <a:rPr lang="ru-RU" smtClean="0"/>
              <a:pPr/>
              <a:t>05.07.2019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FDF9-5BA3-4880-B31A-D6863808D8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E870-C907-4DE8-8AC3-27CF812522BC}" type="datetimeFigureOut">
              <a:rPr lang="ru-RU" smtClean="0"/>
              <a:pPr/>
              <a:t>05.07.2019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FDF9-5BA3-4880-B31A-D6863808D8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FE870-C907-4DE8-8AC3-27CF812522BC}" type="datetimeFigureOut">
              <a:rPr lang="ru-RU" smtClean="0"/>
              <a:pPr/>
              <a:t>05.07.2019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6FDF9-5BA3-4880-B31A-D6863808D8F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37.png"/><Relationship Id="rId2" Type="http://schemas.microsoft.com/office/2007/relationships/media" Target="../media/media2.mp4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ivan.kuvshinov.04@mail.r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5" Type="http://schemas.openxmlformats.org/officeDocument/2006/relationships/image" Target="../media/image8.gif"/><Relationship Id="rId4" Type="http://schemas.openxmlformats.org/officeDocument/2006/relationships/hyperlink" Target="http://smiles.33b.ru/smile.108771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23.gif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62" y="714356"/>
            <a:ext cx="7772400" cy="1470025"/>
          </a:xfrm>
        </p:spPr>
        <p:txBody>
          <a:bodyPr/>
          <a:lstStyle/>
          <a:p>
            <a:r>
              <a:rPr lang="ru-RU" dirty="0" err="1" smtClean="0">
                <a:solidFill>
                  <a:schemeClr val="bg2"/>
                </a:solidFill>
              </a:rPr>
              <a:t>Волонтерство</a:t>
            </a:r>
            <a:r>
              <a:rPr lang="ru-RU" dirty="0" smtClean="0">
                <a:solidFill>
                  <a:schemeClr val="bg2"/>
                </a:solidFill>
              </a:rPr>
              <a:t> как путь к лучшей жизни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ef4Fxq25-S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399" y="2009982"/>
            <a:ext cx="5143504" cy="3857628"/>
          </a:xfrm>
          <a:prstGeom prst="rect">
            <a:avLst/>
          </a:prstGeom>
        </p:spPr>
      </p:pic>
      <p:pic>
        <p:nvPicPr>
          <p:cNvPr id="5" name="Рисунок 4" descr="YYTJJKZ-knU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3848" y="2276872"/>
            <a:ext cx="5786446" cy="4339835"/>
          </a:xfrm>
          <a:prstGeom prst="rect">
            <a:avLst/>
          </a:prstGeom>
        </p:spPr>
      </p:pic>
      <p:pic>
        <p:nvPicPr>
          <p:cNvPr id="7" name="Неизвестен - Гимн волонтеров_(Inkompmusic.ru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out="2500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79512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5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535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Стол мгновенно соберем  и соседей позовем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Содержимое 4" descr="drTm15_XGEo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2071678"/>
            <a:ext cx="2371278" cy="3197229"/>
          </a:xfrm>
        </p:spPr>
      </p:pic>
      <p:pic>
        <p:nvPicPr>
          <p:cNvPr id="6" name="Содержимое 5" descr="z1fTgem2JA4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3000364" y="2928934"/>
            <a:ext cx="2689177" cy="3625857"/>
          </a:xfrm>
        </p:spPr>
      </p:pic>
      <p:pic>
        <p:nvPicPr>
          <p:cNvPr id="8" name="Рисунок 7" descr="u8mTY17yI2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57884" y="1857364"/>
            <a:ext cx="2755108" cy="371475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97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924944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15 мая 2019 года я принял  </a:t>
            </a:r>
            <a:r>
              <a:rPr lang="ru-RU" sz="2000" dirty="0">
                <a:solidFill>
                  <a:schemeClr val="bg1"/>
                </a:solidFill>
              </a:rPr>
              <a:t>участие в акции «Добрые дела на благо села». </a:t>
            </a:r>
            <a:r>
              <a:rPr lang="ru-RU" sz="2000" dirty="0" smtClean="0">
                <a:solidFill>
                  <a:schemeClr val="bg1"/>
                </a:solidFill>
              </a:rPr>
              <a:t>Волонтером </a:t>
            </a:r>
            <a:r>
              <a:rPr lang="ru-RU" sz="2000" dirty="0">
                <a:solidFill>
                  <a:schemeClr val="bg1"/>
                </a:solidFill>
              </a:rPr>
              <a:t>быть престижно во всем мире, это социально одобряемая добровольческая деятельность.</a:t>
            </a:r>
          </a:p>
        </p:txBody>
      </p:sp>
      <p:pic>
        <p:nvPicPr>
          <p:cNvPr id="5" name="Содержимое 4" descr="9E4vDW0iuvU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67544" y="692696"/>
            <a:ext cx="3888432" cy="5242829"/>
          </a:xfrm>
        </p:spPr>
      </p:pic>
      <p:pic>
        <p:nvPicPr>
          <p:cNvPr id="6" name="Содержимое 5" descr="ie-8TeVTrVU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004048" y="692696"/>
            <a:ext cx="3890815" cy="5246043"/>
          </a:xfrm>
        </p:spPr>
      </p:pic>
    </p:spTree>
    <p:custDataLst>
      <p:tags r:id="rId1"/>
    </p:custDataLst>
  </p:cSld>
  <p:clrMapOvr>
    <a:masterClrMapping/>
  </p:clrMapOvr>
  <p:transition spd="slow" advTm="201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Волонтер всегда в команде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Содержимое 4" descr="маккулатура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857364"/>
            <a:ext cx="5000628" cy="2820666"/>
          </a:xfrm>
        </p:spPr>
      </p:pic>
      <p:pic>
        <p:nvPicPr>
          <p:cNvPr id="6" name="Содержимое 5" descr="маккулатура 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075277" y="3998923"/>
            <a:ext cx="5068723" cy="2859077"/>
          </a:xfrm>
        </p:spPr>
      </p:pic>
    </p:spTree>
    <p:custDataLst>
      <p:tags r:id="rId1"/>
    </p:custDataLst>
  </p:cSld>
  <p:clrMapOvr>
    <a:masterClrMapping/>
  </p:clrMapOvr>
  <p:transition spd="slow" advTm="91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Хочешь почувствовать себя человеком - помоги другому </a:t>
            </a:r>
          </a:p>
        </p:txBody>
      </p:sp>
      <p:pic>
        <p:nvPicPr>
          <p:cNvPr id="5" name="Содержимое 4" descr="куст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87645" y="1600201"/>
            <a:ext cx="2271163" cy="3043246"/>
          </a:xfrm>
        </p:spPr>
      </p:pic>
      <p:pic>
        <p:nvPicPr>
          <p:cNvPr id="6" name="Содержимое 5" descr="куст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3071802" y="2786058"/>
            <a:ext cx="2214578" cy="2967426"/>
          </a:xfrm>
        </p:spPr>
      </p:pic>
      <p:pic>
        <p:nvPicPr>
          <p:cNvPr id="7" name="Рисунок 6" descr="куст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3786190"/>
            <a:ext cx="2071702" cy="277597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90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4608512" cy="3456384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88024" y="3861048"/>
            <a:ext cx="4038600" cy="3629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Спешишь на помощь безвозмездно 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И не считаешь, что герой!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Ты хочешь быть всегда полезным –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Тебе подходит эта роль!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/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191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По долгу памяти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На сельском кладбище </a:t>
            </a:r>
            <a:r>
              <a:rPr lang="ru-RU" sz="1600" dirty="0" err="1">
                <a:solidFill>
                  <a:schemeClr val="bg1"/>
                </a:solidFill>
              </a:rPr>
              <a:t>р.п</a:t>
            </a:r>
            <a:r>
              <a:rPr lang="ru-RU" sz="1600" dirty="0">
                <a:solidFill>
                  <a:schemeClr val="bg1"/>
                </a:solidFill>
              </a:rPr>
              <a:t>. Евлашево имеется захоронение 9 немецких военнопленных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  <a:r>
              <a:rPr lang="ru-RU" sz="1600" dirty="0">
                <a:solidFill>
                  <a:schemeClr val="bg1"/>
                </a:solidFill>
              </a:rPr>
              <a:t> Здесь установлен крест с именами бывших солдат вермахта, имеется ограждение. Но со временем могила стала иметь неприглядный вид: краска облупилась, столбики накренились. Добровольцы отряда «Юный волонтер» МБОУ СОШ </a:t>
            </a:r>
            <a:r>
              <a:rPr lang="ru-RU" sz="1600" dirty="0" err="1">
                <a:solidFill>
                  <a:schemeClr val="bg1"/>
                </a:solidFill>
              </a:rPr>
              <a:t>р.п</a:t>
            </a:r>
            <a:r>
              <a:rPr lang="ru-RU" sz="1600" dirty="0">
                <a:solidFill>
                  <a:schemeClr val="bg1"/>
                </a:solidFill>
              </a:rPr>
              <a:t>. Евлашево решили облагородить данное захоронение. Кувшинов Иван и Соколов Арсений покрасили крест и ограду. </a:t>
            </a:r>
            <a:r>
              <a:rPr lang="ru-RU" sz="1600" dirty="0" smtClean="0">
                <a:solidFill>
                  <a:schemeClr val="bg1"/>
                </a:solidFill>
              </a:rPr>
              <a:t>Теперь </a:t>
            </a:r>
            <a:r>
              <a:rPr lang="ru-RU" sz="1600" dirty="0">
                <a:solidFill>
                  <a:schemeClr val="bg1"/>
                </a:solidFill>
              </a:rPr>
              <a:t>эта могила вновь имеет ухоженный вид.</a:t>
            </a:r>
          </a:p>
        </p:txBody>
      </p:sp>
      <p:pic>
        <p:nvPicPr>
          <p:cNvPr id="2050" name="Picture 2" descr="C:\Users\user\Pictures\2019\июнь\4 волонтеры\dQa61Ia6S-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304665"/>
            <a:ext cx="5111750" cy="378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659924"/>
      </p:ext>
    </p:extLst>
  </p:cSld>
  <p:clrMapOvr>
    <a:masterClrMapping/>
  </p:clrMapOvr>
  <p:transition spd="slow" advTm="35598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11234738" y="2568575"/>
          <a:ext cx="215265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Пакет" r:id="rId5" imgW="2152800" imgH="485640" progId="Package">
                  <p:embed/>
                </p:oleObj>
              </mc:Choice>
              <mc:Fallback>
                <p:oleObj name="Пакет" r:id="rId5" imgW="2152800" imgH="485640" progId="Package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34738" y="2568575"/>
                        <a:ext cx="2152650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XiaoYing_Video_1558976760679.mp4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7029400"/>
          </a:xfrm>
        </p:spPr>
      </p:pic>
    </p:spTree>
    <p:extLst>
      <p:ext uri="{BB962C8B-B14F-4D97-AF65-F5344CB8AC3E}">
        <p14:creationId xmlns:p14="http://schemas.microsoft.com/office/powerpoint/2010/main" val="771344535"/>
      </p:ext>
    </p:extLst>
  </p:cSld>
  <p:clrMapOvr>
    <a:masterClrMapping/>
  </p:clrMapOvr>
  <p:transition spd="slow" advTm="12404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09" objId="6"/>
        <p14:stopEvt time="122809" objId="6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Ты одинок? Тебе нужна помощь?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Тогда звони, пиши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  <a:hlinkClick r:id="rId2"/>
              </a:rPr>
              <a:t>ivan</a:t>
            </a:r>
            <a:r>
              <a:rPr lang="en-US" dirty="0" smtClean="0">
                <a:solidFill>
                  <a:srgbClr val="002060"/>
                </a:solidFill>
                <a:hlinkClick r:id="rId2"/>
              </a:rPr>
              <a:t>.kuvshinov.04@mail.ru</a:t>
            </a:r>
            <a:endParaRPr lang="en-US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89273688218 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И я обязательно тебе помогу.</a:t>
            </a: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283038"/>
      </p:ext>
    </p:extLst>
  </p:cSld>
  <p:clrMapOvr>
    <a:masterClrMapping/>
  </p:clrMapOvr>
  <p:transition spd="slow" advTm="21043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</a:t>
            </a:r>
            <a:r>
              <a:rPr lang="ru-RU" dirty="0" smtClean="0">
                <a:solidFill>
                  <a:schemeClr val="bg2"/>
                </a:solidFill>
              </a:rPr>
              <a:t>У добровольца не всегда есть время - у него есть сердце</a:t>
            </a:r>
            <a:r>
              <a:rPr lang="ru-RU" dirty="0" smtClean="0"/>
              <a:t>» </a:t>
            </a:r>
            <a:endParaRPr lang="ru-RU" dirty="0"/>
          </a:p>
        </p:txBody>
      </p:sp>
      <p:pic>
        <p:nvPicPr>
          <p:cNvPr id="4" name="Содержимое 3" descr="MjUiUyagwds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5" name="Picture 4" descr="1b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92" y="5373216"/>
            <a:ext cx="3203575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125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_DFM3PYEPo0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35666" y="1196752"/>
            <a:ext cx="3356756" cy="4525963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Волонтеры –</a:t>
            </a:r>
            <a:r>
              <a:rPr lang="ru-RU" dirty="0" smtClean="0">
                <a:solidFill>
                  <a:schemeClr val="bg1"/>
                </a:solidFill>
              </a:rPr>
              <a:t> это люди, которые добровольно готовы потратить свои силы и время на пользу обществу или конкретному человеку.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" name="Picture 7" descr="02f7fdf3af4041d9e100e47032db9cf0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412875"/>
            <a:ext cx="1120775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168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Ветеранам мы не прочь от души своей помочь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Содержимое 3" descr="ветераны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78013" y="1600200"/>
            <a:ext cx="2987974" cy="4525963"/>
          </a:xfrm>
        </p:spPr>
      </p:pic>
    </p:spTree>
    <p:custDataLst>
      <p:tags r:id="rId1"/>
    </p:custDataLst>
  </p:cSld>
  <p:clrMapOvr>
    <a:masterClrMapping/>
  </p:clrMapOvr>
  <p:transition spd="slow" advTm="64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71924" cy="1143000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chemeClr val="bg1"/>
                </a:solidFill>
              </a:rPr>
              <a:t>У волонтера много дел:  Вынести мусор  - это не предел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Содержимое 4" descr="7toG8aNwIlM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28596" y="1643050"/>
            <a:ext cx="4143404" cy="4510964"/>
          </a:xfrm>
        </p:spPr>
      </p:pic>
      <p:pic>
        <p:nvPicPr>
          <p:cNvPr id="6" name="Содержимое 5" descr="8cDM6hIe51o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292080" y="1628800"/>
            <a:ext cx="3362335" cy="4483113"/>
          </a:xfrm>
        </p:spPr>
      </p:pic>
      <p:pic>
        <p:nvPicPr>
          <p:cNvPr id="8" name="Picture 21" descr="3# шагающий медведь&#10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945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91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Работа не только мастера боится,                 но и волонтера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Содержимое 4" descr="ff61Kf6IwLA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7" name="Содержимое 6" descr="не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 bwMode="auto">
          <a:xfrm>
            <a:off x="4656138" y="1600398"/>
            <a:ext cx="4022725" cy="4525566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 advTm="71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Волонтер - человек нужный всем                     и каждому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Содержимое 4" descr="UeEzAEedbqs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Содержимое 5" descr="TSCdDuC83WA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custDataLst>
      <p:tags r:id="rId1"/>
    </p:custDataLst>
  </p:cSld>
  <p:clrMapOvr>
    <a:masterClrMapping/>
  </p:clrMapOvr>
  <p:transition spd="slow" advTm="99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Мы и пашем, и копаем, огороды поливаем </a:t>
            </a:r>
            <a:endParaRPr lang="ru-RU" dirty="0"/>
          </a:p>
        </p:txBody>
      </p:sp>
      <p:pic>
        <p:nvPicPr>
          <p:cNvPr id="5" name="Содержимое 4" descr="v8HDsMx-VWk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98122" y="1600201"/>
            <a:ext cx="2916622" cy="3932524"/>
          </a:xfrm>
        </p:spPr>
      </p:pic>
      <p:pic>
        <p:nvPicPr>
          <p:cNvPr id="6" name="Содержимое 5" descr="e9um7iGqwY4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786446" y="1785926"/>
            <a:ext cx="2785252" cy="3755396"/>
          </a:xfrm>
        </p:spPr>
      </p:pic>
      <p:pic>
        <p:nvPicPr>
          <p:cNvPr id="7" name="Рисунок 6" descr="1IoiXbVGW6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28926" y="1714488"/>
            <a:ext cx="2808091" cy="37861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11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Содержимое 4" descr="-7eIjL9pg-g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857752" y="1214422"/>
            <a:ext cx="2954093" cy="39830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5" descr="j_heam6_Kyo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143504" y="1643050"/>
            <a:ext cx="2795144" cy="3768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pcsMsst-aS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57884" y="1428736"/>
            <a:ext cx="3286116" cy="4430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214282" y="357166"/>
            <a:ext cx="5214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Есть еще чем удивить, например, ,забор загородить 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8" name="Picture 20" descr="peopls9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960" y="0"/>
            <a:ext cx="1571472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137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975 0.26435 C -0.1901 0.26644 -0.1901 0.26921 -0.19132 0.27083 C -0.19271 0.27269 -0.2033 0.27824 -0.20573 0.2794 C -0.21614 0.28866 -0.22916 0.29213 -0.24132 0.29444 C -0.2493 0.29815 -0.25712 0.30255 -0.26562 0.30532 C -0.27153 0.30949 -0.27656 0.31181 -0.28316 0.31389 C -0.28854 0.31852 -0.29444 0.31991 -0.2993 0.32477 C -0.30173 0.32731 -0.30312 0.33125 -0.30573 0.33333 C -0.30868 0.33565 -0.31215 0.33611 -0.31545 0.3375 C -0.32465 0.34144 -0.33385 0.34745 -0.34288 0.35046 C -0.34948 0.34977 -0.3559 0.35 -0.36232 0.34838 C -0.37066 0.3463 -0.38281 0.33403 -0.38958 0.33102 C -0.39479 0.3287 -0.40416 0.32037 -0.40416 0.32037 C -0.40521 0.31829 -0.40607 0.31574 -0.40746 0.31389 C -0.40885 0.31204 -0.41128 0.31181 -0.41232 0.30972 C -0.41701 0.30023 -0.41093 0.29699 -0.42187 0.29236 C -0.42934 0.29306 -0.43732 0.2912 -0.44444 0.29444 C -0.44878 0.29653 -0.45087 0.30301 -0.45416 0.30741 C -0.46528 0.32222 -0.46909 0.3544 -0.48507 0.36111 C -0.49375 0.37338 -0.5033 0.3838 -0.51545 0.38704 C -0.53593 0.40556 -0.56493 0.39884 -0.58646 0.38495 C -0.59705 0.36273 -0.60937 0.3419 -0.62031 0.32037 C -0.62587 0.29769 -0.64618 0.30069 -0.66059 0.29676 C -0.66284 0.29606 -0.66493 0.29537 -0.66701 0.29444 C -0.67031 0.29306 -0.67673 0.29028 -0.67673 0.29028 C -0.6842 0.28032 -0.69218 0.27014 -0.70104 0.26227 C -0.70382 0.25093 -0.70173 0.25764 -0.70903 0.24306 C -0.71007 0.24097 -0.71232 0.23657 -0.71232 0.23657 C -0.71597 0.22106 -0.71354 0.22731 -0.71875 0.21713 C -0.72343 0.19097 -0.72465 0.19097 -0.72031 0.15046 C -0.71996 0.14653 -0.71232 0.13819 -0.71059 0.13542 C -0.70538 0.12685 -0.70243 0.1169 -0.69444 0.11181 " pathEditMode="relative" ptsTypes="fffffffffffffffffffffffffffffff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7 0.12292 C -0.0658 0.14699 -0.0684 0.17662 -0.06684 0.20232 C -0.06771 0.23195 -0.06285 0.25301 -0.07813 0.27338 C -0.08386 0.28102 -0.08976 0.28773 -0.09757 0.29051 C -0.10191 0.29213 -0.11042 0.29491 -0.11042 0.29514 C -0.16007 0.29213 -0.13594 0.29607 -0.15886 0.28634 C -0.16354 0.28171 -0.16893 0.27847 -0.17327 0.27338 C -0.17483 0.27176 -0.175 0.26852 -0.17656 0.2669 C -0.17952 0.26343 -0.18351 0.26204 -0.18629 0.25834 C -0.19254 0.25 -0.19983 0.23959 -0.20712 0.23264 C -0.20851 0.23125 -0.21042 0.23125 -0.21198 0.23033 C -0.22084 0.22431 -0.23073 0.21991 -0.23941 0.2132 C -0.24931 0.20556 -0.25104 0.18982 -0.26198 0.18519 C -0.26406 0.1831 -0.26632 0.18102 -0.2684 0.17871 C -0.27188 0.17477 -0.27813 0.16597 -0.27813 0.16621 C -0.27865 0.16389 -0.27865 0.16134 -0.27969 0.15949 C -0.28247 0.15463 -0.28941 0.14653 -0.28941 0.14676 C -0.29115 0.13935 -0.29202 0.13287 -0.29584 0.12709 C -0.29879 0.12246 -0.30556 0.11435 -0.30556 0.11459 C -0.30469 0.08982 -0.30972 0.06783 -0.29427 0.05394 C -0.29063 0.04699 -0.28663 0.04259 -0.28455 0.03472 C -0.28403 0.02824 -0.28125 0.0213 -0.28299 0.01528 C -0.28438 0.01042 -0.29271 0.00671 -0.29271 0.00695 " pathEditMode="relative" rAng="0" ptsTypes="ffffffffffffffffffffff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00" y="2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|1.1|1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2.2|2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1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9|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|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6|2.9|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9|2.1|0.6|2.2|1.8"/>
</p:tagLst>
</file>

<file path=ppt/theme/theme1.xml><?xml version="1.0" encoding="utf-8"?>
<a:theme xmlns:a="http://schemas.openxmlformats.org/drawingml/2006/main" name="TF02649654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TF02649654</Template>
  <TotalTime>779</TotalTime>
  <Words>240</Words>
  <Application>Microsoft Office PowerPoint</Application>
  <PresentationFormat>Экран (4:3)</PresentationFormat>
  <Paragraphs>23</Paragraphs>
  <Slides>17</Slides>
  <Notes>0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TF02649654</vt:lpstr>
      <vt:lpstr>Пакет</vt:lpstr>
      <vt:lpstr>Волонтерство как путь к лучшей жизни</vt:lpstr>
      <vt:lpstr>«У добровольца не всегда есть время - у него есть сердце» </vt:lpstr>
      <vt:lpstr>Презентация PowerPoint</vt:lpstr>
      <vt:lpstr>Ветеранам мы не прочь от души своей помочь </vt:lpstr>
      <vt:lpstr>У волонтера много дел:  Вынести мусор  - это не предел</vt:lpstr>
      <vt:lpstr>Работа не только мастера боится,                 но и волонтера </vt:lpstr>
      <vt:lpstr>Волонтер - человек нужный всем                     и каждому</vt:lpstr>
      <vt:lpstr>Мы и пашем, и копаем, огороды поливаем </vt:lpstr>
      <vt:lpstr> </vt:lpstr>
      <vt:lpstr>Стол мгновенно соберем  и соседей позовем </vt:lpstr>
      <vt:lpstr>15 мая 2019 года я принял  участие в акции «Добрые дела на благо села». Волонтером быть престижно во всем мире, это социально одобряемая добровольческая деятельность.</vt:lpstr>
      <vt:lpstr>Волонтер всегда в команде</vt:lpstr>
      <vt:lpstr>Хочешь почувствовать себя человеком - помоги другому </vt:lpstr>
      <vt:lpstr> </vt:lpstr>
      <vt:lpstr>По долгу памяти</vt:lpstr>
      <vt:lpstr>Презентация PowerPoint</vt:lpstr>
      <vt:lpstr>Ты одинок? Тебе нужна помощь?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РТВ</dc:creator>
  <cp:lastModifiedBy>Windows User</cp:lastModifiedBy>
  <cp:revision>66</cp:revision>
  <dcterms:created xsi:type="dcterms:W3CDTF">2019-05-16T18:21:14Z</dcterms:created>
  <dcterms:modified xsi:type="dcterms:W3CDTF">2019-07-05T10:35:32Z</dcterms:modified>
</cp:coreProperties>
</file>