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0"/>
  </p:notesMasterIdLst>
  <p:sldIdLst>
    <p:sldId id="271" r:id="rId2"/>
    <p:sldId id="320" r:id="rId3"/>
    <p:sldId id="321" r:id="rId4"/>
    <p:sldId id="322" r:id="rId5"/>
    <p:sldId id="323" r:id="rId6"/>
    <p:sldId id="324" r:id="rId7"/>
    <p:sldId id="326" r:id="rId8"/>
    <p:sldId id="32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5" autoAdjust="0"/>
    <p:restoredTop sz="94660"/>
  </p:normalViewPr>
  <p:slideViewPr>
    <p:cSldViewPr snapToGrid="0">
      <p:cViewPr>
        <p:scale>
          <a:sx n="100" d="100"/>
          <a:sy n="100" d="100"/>
        </p:scale>
        <p:origin x="2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F7243-D3CE-4880-AC7D-407F5686E4DB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BE325-8A48-4937-ACCF-9105FBEBF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BE325-8A48-4937-ACCF-9105FBEBF7C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97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BE325-8A48-4937-ACCF-9105FBEBF7C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195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BE325-8A48-4937-ACCF-9105FBEBF7C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46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BE325-8A48-4937-ACCF-9105FBEBF7C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BE325-8A48-4937-ACCF-9105FBEBF7C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36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BE325-8A48-4937-ACCF-9105FBEBF7C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92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97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03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82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7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10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7493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259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50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13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343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3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BC6A926-A3A5-490E-B5A8-ED4E28D5071B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F77FD70-8873-46F0-ADFA-5DC25C6A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17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733" y="216581"/>
            <a:ext cx="6857998" cy="4544223"/>
          </a:xfrm>
          <a:prstGeom prst="rect">
            <a:avLst/>
          </a:prstGeom>
        </p:spPr>
      </p:pic>
      <p:sp>
        <p:nvSpPr>
          <p:cNvPr id="13" name="Заголовок 5"/>
          <p:cNvSpPr>
            <a:spLocks noGrp="1"/>
          </p:cNvSpPr>
          <p:nvPr>
            <p:ph type="title"/>
          </p:nvPr>
        </p:nvSpPr>
        <p:spPr>
          <a:xfrm>
            <a:off x="5936273" y="4760804"/>
            <a:ext cx="6255727" cy="77783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проекта: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Гацко Дмитрий Вячеславович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714" y="5565"/>
            <a:ext cx="1525602" cy="101088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28309" y="124594"/>
            <a:ext cx="6632214" cy="7289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7684" y="5657671"/>
            <a:ext cx="7473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Constantia" panose="02030602050306030303" pitchFamily="18" charset="0"/>
              </a:rPr>
              <a:t>Руководство и активисты КРОО «ВЦ «Поколение В»</a:t>
            </a:r>
            <a:endParaRPr lang="ru-RU" sz="3600" dirty="0">
              <a:latin typeface="Constantia" panose="02030602050306030303" pitchFamily="18" charset="0"/>
            </a:endParaRPr>
          </a:p>
        </p:txBody>
      </p:sp>
      <p:pic>
        <p:nvPicPr>
          <p:cNvPr id="2" name="Picture 2" descr="https://pp.userapi.com/c845122/v845122350/168301/a-g7VRLWFk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415" y="853589"/>
            <a:ext cx="7244001" cy="482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96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714" y="5565"/>
            <a:ext cx="1525602" cy="101088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28309" y="124594"/>
            <a:ext cx="6632214" cy="72899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7685" y="2035240"/>
            <a:ext cx="74734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Вопросу подготовки событийных волонтёров уделяется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внимания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6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714" y="5565"/>
            <a:ext cx="1525602" cy="101088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28309" y="124594"/>
            <a:ext cx="6632214" cy="72899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7685" y="1387540"/>
            <a:ext cx="74734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широкого круга представителей молодежи в волонтерскую деятельность и их последующая подготовка для сопровождения городских массовых событий и будущих международных событий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7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714" y="5565"/>
            <a:ext cx="1525602" cy="101088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083" y="287459"/>
            <a:ext cx="7258666" cy="72899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7685" y="1978090"/>
            <a:ext cx="74734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люди в возрасте 14-23 лет: школьники и студенты, интересующиеся спортом, культурно-массовыми и гражданско-патриотическими мероприятиями.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0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714" y="5565"/>
            <a:ext cx="1525602" cy="101088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083" y="287459"/>
            <a:ext cx="7258666" cy="72899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7685" y="1978090"/>
            <a:ext cx="74734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люди в возрасте 14-23 лет: школьники и студенты, интересующиеся спортом, культурно-массовыми и гражданско-патриотическими мероприятиями.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714" y="5565"/>
            <a:ext cx="1525602" cy="101088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083" y="287459"/>
            <a:ext cx="7258666" cy="72899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7685" y="1616140"/>
            <a:ext cx="7473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стоимость проекта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376 855 рублей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2418058">
            <a:off x="3695701" y="2891168"/>
            <a:ext cx="285750" cy="1038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200000">
            <a:off x="8342752" y="2909968"/>
            <a:ext cx="285750" cy="1038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73200" y="3898597"/>
            <a:ext cx="5719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стоимость проекта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200 855 рублей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3525" y="3898598"/>
            <a:ext cx="5719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вложения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176000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58" y="1092881"/>
            <a:ext cx="6857998" cy="454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1329</TotalTime>
  <Words>111</Words>
  <Application>Microsoft Office PowerPoint</Application>
  <PresentationFormat>Широкоэкранный</PresentationFormat>
  <Paragraphs>24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</vt:lpstr>
      <vt:lpstr>Constantia</vt:lpstr>
      <vt:lpstr>Rockwell</vt:lpstr>
      <vt:lpstr>Rockwell Condensed</vt:lpstr>
      <vt:lpstr>Times New Roman</vt:lpstr>
      <vt:lpstr>Wingdings</vt:lpstr>
      <vt:lpstr>Дерево</vt:lpstr>
      <vt:lpstr>Автор проекта:  Гацко Дмитрий Вячеславович</vt:lpstr>
      <vt:lpstr>Команда проекта</vt:lpstr>
      <vt:lpstr>Проблема</vt:lpstr>
      <vt:lpstr>Цель проекта</vt:lpstr>
      <vt:lpstr>Целевая аудитория</vt:lpstr>
      <vt:lpstr>Целевая аудитория</vt:lpstr>
      <vt:lpstr>Стоимость проекта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ВЦ</dc:title>
  <dc:creator>Пользователь</dc:creator>
  <cp:lastModifiedBy>Дмитрий</cp:lastModifiedBy>
  <cp:revision>71</cp:revision>
  <dcterms:created xsi:type="dcterms:W3CDTF">2016-07-18T04:18:08Z</dcterms:created>
  <dcterms:modified xsi:type="dcterms:W3CDTF">2019-06-16T17:14:30Z</dcterms:modified>
</cp:coreProperties>
</file>