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61" r:id="rId4"/>
    <p:sldId id="258" r:id="rId5"/>
    <p:sldId id="263" r:id="rId6"/>
    <p:sldId id="264" r:id="rId7"/>
    <p:sldId id="265" r:id="rId8"/>
    <p:sldId id="260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05400-7C86-4247-A7D6-E660D77D9736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DF7FF8-42E4-4EB4-A965-73257494B2B3}">
      <dgm:prSet/>
      <dgm:spPr/>
      <dgm:t>
        <a:bodyPr/>
        <a:lstStyle/>
        <a:p>
          <a:pPr rtl="0"/>
          <a:r>
            <a:rPr lang="ru-RU" dirty="0" smtClean="0"/>
            <a:t>Развитие </a:t>
          </a:r>
          <a:r>
            <a:rPr lang="ru-RU" dirty="0" err="1" smtClean="0"/>
            <a:t>досуговой</a:t>
          </a:r>
          <a:r>
            <a:rPr lang="ru-RU" dirty="0" smtClean="0"/>
            <a:t> системы мероприятий для детей, находящихся на длительном лечении в ОГБУЗ «Детская областная больница» ЕАО.</a:t>
          </a:r>
          <a:endParaRPr lang="ru-RU" dirty="0"/>
        </a:p>
      </dgm:t>
    </dgm:pt>
    <dgm:pt modelId="{ED834A68-8B3A-4D41-8661-32B809494B1F}" type="parTrans" cxnId="{EA40CBA9-4388-43D6-AC75-5BBBC11D352A}">
      <dgm:prSet/>
      <dgm:spPr/>
      <dgm:t>
        <a:bodyPr/>
        <a:lstStyle/>
        <a:p>
          <a:endParaRPr lang="ru-RU"/>
        </a:p>
      </dgm:t>
    </dgm:pt>
    <dgm:pt modelId="{4FA5426A-6C71-4047-A7B2-8BA39CE3DDBD}" type="sibTrans" cxnId="{EA40CBA9-4388-43D6-AC75-5BBBC11D352A}">
      <dgm:prSet/>
      <dgm:spPr/>
      <dgm:t>
        <a:bodyPr/>
        <a:lstStyle/>
        <a:p>
          <a:endParaRPr lang="ru-RU"/>
        </a:p>
      </dgm:t>
    </dgm:pt>
    <dgm:pt modelId="{D9F4C742-3383-4872-BC4F-DD433123F19C}" type="pres">
      <dgm:prSet presAssocID="{01E05400-7C86-4247-A7D6-E660D77D973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CAB086-4420-4915-9741-87FFEED801DE}" type="pres">
      <dgm:prSet presAssocID="{24DF7FF8-42E4-4EB4-A965-73257494B2B3}" presName="upArrow" presStyleLbl="node1" presStyleIdx="0" presStyleCnt="1"/>
      <dgm:spPr/>
    </dgm:pt>
    <dgm:pt modelId="{6B2C0AC8-31AF-462E-B013-6FFA10620829}" type="pres">
      <dgm:prSet presAssocID="{24DF7FF8-42E4-4EB4-A965-73257494B2B3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C70717-62F7-4B2C-A488-6D9D5095372C}" type="presOf" srcId="{01E05400-7C86-4247-A7D6-E660D77D9736}" destId="{D9F4C742-3383-4872-BC4F-DD433123F19C}" srcOrd="0" destOrd="0" presId="urn:microsoft.com/office/officeart/2005/8/layout/arrow4"/>
    <dgm:cxn modelId="{F5D4EFC4-F60C-4BEA-9DB8-30CFB197C8D6}" type="presOf" srcId="{24DF7FF8-42E4-4EB4-A965-73257494B2B3}" destId="{6B2C0AC8-31AF-462E-B013-6FFA10620829}" srcOrd="0" destOrd="0" presId="urn:microsoft.com/office/officeart/2005/8/layout/arrow4"/>
    <dgm:cxn modelId="{EA40CBA9-4388-43D6-AC75-5BBBC11D352A}" srcId="{01E05400-7C86-4247-A7D6-E660D77D9736}" destId="{24DF7FF8-42E4-4EB4-A965-73257494B2B3}" srcOrd="0" destOrd="0" parTransId="{ED834A68-8B3A-4D41-8661-32B809494B1F}" sibTransId="{4FA5426A-6C71-4047-A7B2-8BA39CE3DDBD}"/>
    <dgm:cxn modelId="{03797FFB-FD1E-4849-BEB8-BA89A80C68BC}" type="presParOf" srcId="{D9F4C742-3383-4872-BC4F-DD433123F19C}" destId="{95CAB086-4420-4915-9741-87FFEED801DE}" srcOrd="0" destOrd="0" presId="urn:microsoft.com/office/officeart/2005/8/layout/arrow4"/>
    <dgm:cxn modelId="{B6032F86-2694-42E9-A8DF-31836897A5CC}" type="presParOf" srcId="{D9F4C742-3383-4872-BC4F-DD433123F19C}" destId="{6B2C0AC8-31AF-462E-B013-6FFA10620829}" srcOrd="1" destOrd="0" presId="urn:microsoft.com/office/officeart/2005/8/layout/arrow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442E54-25AC-44CA-9316-A332ECE0470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C890CF-75F4-4D2B-A334-3BBA05A1DC6D}">
      <dgm:prSet custT="1"/>
      <dgm:spPr/>
      <dgm:t>
        <a:bodyPr/>
        <a:lstStyle/>
        <a:p>
          <a:pPr rtl="0"/>
          <a:r>
            <a:rPr lang="ru-RU" sz="2000" dirty="0" smtClean="0"/>
            <a:t>В условиях больницы, где по несколько месяцев находятся маленькие пациенты, психологическая помощь, которую могут осуществлять подготовленные волонтёры, невозможна без организации досуга. </a:t>
          </a:r>
          <a:endParaRPr lang="ru-RU" sz="2000" b="1" dirty="0"/>
        </a:p>
      </dgm:t>
    </dgm:pt>
    <dgm:pt modelId="{4B52157E-150A-4E76-BFD4-E9DB4C860A69}" type="parTrans" cxnId="{A11C41BA-FF41-43F7-A256-6E458DAF8606}">
      <dgm:prSet/>
      <dgm:spPr/>
      <dgm:t>
        <a:bodyPr/>
        <a:lstStyle/>
        <a:p>
          <a:endParaRPr lang="ru-RU" sz="2000"/>
        </a:p>
      </dgm:t>
    </dgm:pt>
    <dgm:pt modelId="{D0A8A116-CB70-4D43-9045-2512B2D8D043}" type="sibTrans" cxnId="{A11C41BA-FF41-43F7-A256-6E458DAF8606}">
      <dgm:prSet/>
      <dgm:spPr/>
      <dgm:t>
        <a:bodyPr/>
        <a:lstStyle/>
        <a:p>
          <a:endParaRPr lang="ru-RU" sz="2000"/>
        </a:p>
      </dgm:t>
    </dgm:pt>
    <dgm:pt modelId="{861C2ADB-D7F8-4F2C-9B56-9930C9572151}">
      <dgm:prSet custT="1"/>
      <dgm:spPr/>
      <dgm:t>
        <a:bodyPr/>
        <a:lstStyle/>
        <a:p>
          <a:pPr rtl="0"/>
          <a:r>
            <a:rPr lang="ru-RU" sz="2000" smtClean="0"/>
            <a:t>Досуг </a:t>
          </a:r>
          <a:r>
            <a:rPr lang="ru-RU" sz="2000" dirty="0" smtClean="0"/>
            <a:t>для тяжело болеющих детей – это то пространство личного времени, которое должно наполняться положительными эмоциями и радостью, служить развитию различных умений и навыков, готовить к возвращению в реальный мир после завершения лечения.</a:t>
          </a:r>
          <a:endParaRPr lang="ru-RU" sz="2000" b="1" dirty="0"/>
        </a:p>
      </dgm:t>
    </dgm:pt>
    <dgm:pt modelId="{01E3D6FF-0E3F-49E0-9052-9DADFB8B4C6E}" type="parTrans" cxnId="{BD7C98C1-105D-4A27-B00B-16075F7D418D}">
      <dgm:prSet/>
      <dgm:spPr/>
      <dgm:t>
        <a:bodyPr/>
        <a:lstStyle/>
        <a:p>
          <a:endParaRPr lang="ru-RU" sz="2000"/>
        </a:p>
      </dgm:t>
    </dgm:pt>
    <dgm:pt modelId="{5C48F5AB-A478-4D15-8113-6473F97AF20E}" type="sibTrans" cxnId="{BD7C98C1-105D-4A27-B00B-16075F7D418D}">
      <dgm:prSet/>
      <dgm:spPr/>
      <dgm:t>
        <a:bodyPr/>
        <a:lstStyle/>
        <a:p>
          <a:endParaRPr lang="ru-RU" sz="2000"/>
        </a:p>
      </dgm:t>
    </dgm:pt>
    <dgm:pt modelId="{EEA4045A-0437-42FE-A9A5-D8C2474BB210}" type="pres">
      <dgm:prSet presAssocID="{42442E54-25AC-44CA-9316-A332ECE0470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50492FA-C66B-4EAE-A0FA-1DDF72813AC9}" type="pres">
      <dgm:prSet presAssocID="{42442E54-25AC-44CA-9316-A332ECE04705}" presName="pyramid" presStyleLbl="node1" presStyleIdx="0" presStyleCnt="1"/>
      <dgm:spPr/>
    </dgm:pt>
    <dgm:pt modelId="{08F15287-0604-43D6-A009-8E66F089E2CD}" type="pres">
      <dgm:prSet presAssocID="{42442E54-25AC-44CA-9316-A332ECE04705}" presName="theList" presStyleCnt="0"/>
      <dgm:spPr/>
    </dgm:pt>
    <dgm:pt modelId="{7AB356DE-2BB1-471D-AD23-C7E420535BDD}" type="pres">
      <dgm:prSet presAssocID="{19C890CF-75F4-4D2B-A334-3BBA05A1DC6D}" presName="aNode" presStyleLbl="fgAcc1" presStyleIdx="0" presStyleCnt="2" custScaleX="221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3D974-5760-4D0E-8568-B49C164CA252}" type="pres">
      <dgm:prSet presAssocID="{19C890CF-75F4-4D2B-A334-3BBA05A1DC6D}" presName="aSpace" presStyleCnt="0"/>
      <dgm:spPr/>
    </dgm:pt>
    <dgm:pt modelId="{6D2B94FD-E468-417B-9237-282786B33281}" type="pres">
      <dgm:prSet presAssocID="{861C2ADB-D7F8-4F2C-9B56-9930C9572151}" presName="aNode" presStyleLbl="fgAcc1" presStyleIdx="1" presStyleCnt="2" custScaleX="220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23D70-8A32-4B5F-A5A0-9767E4EAE3B1}" type="pres">
      <dgm:prSet presAssocID="{861C2ADB-D7F8-4F2C-9B56-9930C9572151}" presName="aSpace" presStyleCnt="0"/>
      <dgm:spPr/>
    </dgm:pt>
  </dgm:ptLst>
  <dgm:cxnLst>
    <dgm:cxn modelId="{A11C41BA-FF41-43F7-A256-6E458DAF8606}" srcId="{42442E54-25AC-44CA-9316-A332ECE04705}" destId="{19C890CF-75F4-4D2B-A334-3BBA05A1DC6D}" srcOrd="0" destOrd="0" parTransId="{4B52157E-150A-4E76-BFD4-E9DB4C860A69}" sibTransId="{D0A8A116-CB70-4D43-9045-2512B2D8D043}"/>
    <dgm:cxn modelId="{BD7C98C1-105D-4A27-B00B-16075F7D418D}" srcId="{42442E54-25AC-44CA-9316-A332ECE04705}" destId="{861C2ADB-D7F8-4F2C-9B56-9930C9572151}" srcOrd="1" destOrd="0" parTransId="{01E3D6FF-0E3F-49E0-9052-9DADFB8B4C6E}" sibTransId="{5C48F5AB-A478-4D15-8113-6473F97AF20E}"/>
    <dgm:cxn modelId="{C01CCE0E-D288-4217-8CB5-9278BCFDE689}" type="presOf" srcId="{861C2ADB-D7F8-4F2C-9B56-9930C9572151}" destId="{6D2B94FD-E468-417B-9237-282786B33281}" srcOrd="0" destOrd="0" presId="urn:microsoft.com/office/officeart/2005/8/layout/pyramid2"/>
    <dgm:cxn modelId="{95976FC1-F666-4844-B47D-AAC5DF5E24B9}" type="presOf" srcId="{19C890CF-75F4-4D2B-A334-3BBA05A1DC6D}" destId="{7AB356DE-2BB1-471D-AD23-C7E420535BDD}" srcOrd="0" destOrd="0" presId="urn:microsoft.com/office/officeart/2005/8/layout/pyramid2"/>
    <dgm:cxn modelId="{A5E65C49-ADB1-489B-86FE-8776696F8C9A}" type="presOf" srcId="{42442E54-25AC-44CA-9316-A332ECE04705}" destId="{EEA4045A-0437-42FE-A9A5-D8C2474BB210}" srcOrd="0" destOrd="0" presId="urn:microsoft.com/office/officeart/2005/8/layout/pyramid2"/>
    <dgm:cxn modelId="{E9DC7FD9-8AE0-4725-A758-6DD9D3499931}" type="presParOf" srcId="{EEA4045A-0437-42FE-A9A5-D8C2474BB210}" destId="{F50492FA-C66B-4EAE-A0FA-1DDF72813AC9}" srcOrd="0" destOrd="0" presId="urn:microsoft.com/office/officeart/2005/8/layout/pyramid2"/>
    <dgm:cxn modelId="{CFA00195-ECE0-4738-846A-43CD8350368F}" type="presParOf" srcId="{EEA4045A-0437-42FE-A9A5-D8C2474BB210}" destId="{08F15287-0604-43D6-A009-8E66F089E2CD}" srcOrd="1" destOrd="0" presId="urn:microsoft.com/office/officeart/2005/8/layout/pyramid2"/>
    <dgm:cxn modelId="{1DBD00A8-3643-49C1-8400-D7C4B9FDCF18}" type="presParOf" srcId="{08F15287-0604-43D6-A009-8E66F089E2CD}" destId="{7AB356DE-2BB1-471D-AD23-C7E420535BDD}" srcOrd="0" destOrd="0" presId="urn:microsoft.com/office/officeart/2005/8/layout/pyramid2"/>
    <dgm:cxn modelId="{CB25BD5B-8F6A-46C0-9A4D-042E5A73E187}" type="presParOf" srcId="{08F15287-0604-43D6-A009-8E66F089E2CD}" destId="{44D3D974-5760-4D0E-8568-B49C164CA252}" srcOrd="1" destOrd="0" presId="urn:microsoft.com/office/officeart/2005/8/layout/pyramid2"/>
    <dgm:cxn modelId="{2066293C-54FF-4893-B9CE-EFBD657A2F51}" type="presParOf" srcId="{08F15287-0604-43D6-A009-8E66F089E2CD}" destId="{6D2B94FD-E468-417B-9237-282786B33281}" srcOrd="2" destOrd="0" presId="urn:microsoft.com/office/officeart/2005/8/layout/pyramid2"/>
    <dgm:cxn modelId="{7541BA11-DD3F-481C-9EEC-6D9DB8D6593A}" type="presParOf" srcId="{08F15287-0604-43D6-A009-8E66F089E2CD}" destId="{BB523D70-8A32-4B5F-A5A0-9767E4EAE3B1}" srcOrd="3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E178A3-BD61-492E-BA8E-222C7DC6424B}" type="doc">
      <dgm:prSet loTypeId="urn:microsoft.com/office/officeart/2005/8/layout/b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38591E6-C3A4-4F5D-8469-95BC94F0DEEA}">
      <dgm:prSet custT="1"/>
      <dgm:spPr/>
      <dgm:t>
        <a:bodyPr/>
        <a:lstStyle/>
        <a:p>
          <a:r>
            <a:rPr lang="ru-RU" sz="1200" dirty="0" smtClean="0"/>
            <a:t>1. Не всегда в медицинском учреждении есть специально оборудованное помещение, позволяющее качественно и правильно организовать детский досуг, снабженное тренажерами и игрушками, позволяющими ускорить выздоровление. </a:t>
          </a:r>
          <a:endParaRPr lang="ru-RU" sz="1200" dirty="0"/>
        </a:p>
      </dgm:t>
    </dgm:pt>
    <dgm:pt modelId="{6C7A396C-829D-4D2C-B1FA-1C599E232344}" type="parTrans" cxnId="{82C09C66-2F0B-4329-8A63-FFED61B73D27}">
      <dgm:prSet/>
      <dgm:spPr/>
      <dgm:t>
        <a:bodyPr/>
        <a:lstStyle/>
        <a:p>
          <a:endParaRPr lang="ru-RU" sz="1200"/>
        </a:p>
      </dgm:t>
    </dgm:pt>
    <dgm:pt modelId="{B72CCB10-492F-448F-AC10-69617C18FEDD}" type="sibTrans" cxnId="{82C09C66-2F0B-4329-8A63-FFED61B73D27}">
      <dgm:prSet custT="1"/>
      <dgm:spPr/>
      <dgm:t>
        <a:bodyPr/>
        <a:lstStyle/>
        <a:p>
          <a:endParaRPr lang="ru-RU" sz="1200"/>
        </a:p>
      </dgm:t>
    </dgm:pt>
    <dgm:pt modelId="{BC883A64-5833-4118-A7B5-53C251F70101}">
      <dgm:prSet custT="1"/>
      <dgm:spPr/>
      <dgm:t>
        <a:bodyPr/>
        <a:lstStyle/>
        <a:p>
          <a:r>
            <a:rPr lang="ru-RU" sz="1200" dirty="0" smtClean="0"/>
            <a:t>8. В 2019 г. планируется проведение для 200 детей, находящихся на лечении в больнице, 20 досуговых мероприятий силами 30 активистов из 7 волонтерских корпусов г. Биробиджан.</a:t>
          </a:r>
          <a:endParaRPr lang="ru-RU" sz="1200" dirty="0"/>
        </a:p>
      </dgm:t>
    </dgm:pt>
    <dgm:pt modelId="{A9B059CB-B3BC-4EF4-BD19-5403A7CC5D9C}" type="parTrans" cxnId="{A5894537-4CFE-4CE4-926D-81E80B8B6600}">
      <dgm:prSet/>
      <dgm:spPr/>
      <dgm:t>
        <a:bodyPr/>
        <a:lstStyle/>
        <a:p>
          <a:endParaRPr lang="ru-RU" sz="1200"/>
        </a:p>
      </dgm:t>
    </dgm:pt>
    <dgm:pt modelId="{21E1E7EA-BE39-4398-BB81-5045950BD0CB}" type="sibTrans" cxnId="{A5894537-4CFE-4CE4-926D-81E80B8B6600}">
      <dgm:prSet/>
      <dgm:spPr/>
      <dgm:t>
        <a:bodyPr/>
        <a:lstStyle/>
        <a:p>
          <a:endParaRPr lang="ru-RU" sz="1200"/>
        </a:p>
      </dgm:t>
    </dgm:pt>
    <dgm:pt modelId="{E7A9DBD1-BA4E-406C-8091-DA4B354315FA}">
      <dgm:prSet custT="1"/>
      <dgm:spPr/>
      <dgm:t>
        <a:bodyPr/>
        <a:lstStyle/>
        <a:p>
          <a:r>
            <a:rPr lang="ru-RU" sz="1200" dirty="0" smtClean="0"/>
            <a:t>2. В небольших городах и населенных пунктах финансирование подобных проектов не предусмотрено. </a:t>
          </a:r>
          <a:endParaRPr lang="ru-RU" sz="1200" dirty="0"/>
        </a:p>
      </dgm:t>
    </dgm:pt>
    <dgm:pt modelId="{3541FFFD-2D3E-4195-B7A2-A369E0687E4E}" type="parTrans" cxnId="{44AFDA8B-23C1-41D9-BE62-D4744CE53506}">
      <dgm:prSet/>
      <dgm:spPr/>
      <dgm:t>
        <a:bodyPr/>
        <a:lstStyle/>
        <a:p>
          <a:endParaRPr lang="ru-RU" sz="1200"/>
        </a:p>
      </dgm:t>
    </dgm:pt>
    <dgm:pt modelId="{D3D8B3CF-B7DB-44B3-8FCE-12CE44E4F54E}" type="sibTrans" cxnId="{44AFDA8B-23C1-41D9-BE62-D4744CE53506}">
      <dgm:prSet custT="1"/>
      <dgm:spPr/>
      <dgm:t>
        <a:bodyPr/>
        <a:lstStyle/>
        <a:p>
          <a:endParaRPr lang="ru-RU" sz="1200"/>
        </a:p>
      </dgm:t>
    </dgm:pt>
    <dgm:pt modelId="{FCD13F01-6758-4CF2-BF2B-10719815B117}">
      <dgm:prSet custT="1"/>
      <dgm:spPr/>
      <dgm:t>
        <a:bodyPr/>
        <a:lstStyle/>
        <a:p>
          <a:r>
            <a:rPr lang="ru-RU" sz="1200" dirty="0" smtClean="0"/>
            <a:t>3. В ОГБУЗ «Детская областная больница» ЕАО </a:t>
          </a:r>
          <a:r>
            <a:rPr lang="ru-RU" sz="1200" dirty="0" err="1" smtClean="0"/>
            <a:t>досуговая</a:t>
          </a:r>
          <a:r>
            <a:rPr lang="ru-RU" sz="1200" dirty="0" smtClean="0"/>
            <a:t> деятельность детей специально не может быть организована персоналом, выполняющим обязательные медицинские процедуры по лечению и реабилитации детей, в силу нехватки профессиональных кадров. </a:t>
          </a:r>
          <a:endParaRPr lang="ru-RU" sz="1200" dirty="0"/>
        </a:p>
      </dgm:t>
    </dgm:pt>
    <dgm:pt modelId="{D2B5CE71-AB6A-4A15-94C6-90670066A668}" type="parTrans" cxnId="{50D90256-7AB4-4BF6-A08A-F3486F10F06B}">
      <dgm:prSet/>
      <dgm:spPr/>
      <dgm:t>
        <a:bodyPr/>
        <a:lstStyle/>
        <a:p>
          <a:endParaRPr lang="ru-RU" sz="1200"/>
        </a:p>
      </dgm:t>
    </dgm:pt>
    <dgm:pt modelId="{68DB52D3-4B1D-4ACF-99A1-DCCDA7195318}" type="sibTrans" cxnId="{50D90256-7AB4-4BF6-A08A-F3486F10F06B}">
      <dgm:prSet custT="1"/>
      <dgm:spPr/>
      <dgm:t>
        <a:bodyPr/>
        <a:lstStyle/>
        <a:p>
          <a:endParaRPr lang="ru-RU" sz="1200"/>
        </a:p>
      </dgm:t>
    </dgm:pt>
    <dgm:pt modelId="{9AAB2B84-8911-442C-8D29-B4F600751B19}">
      <dgm:prSet custT="1"/>
      <dgm:spPr/>
      <dgm:t>
        <a:bodyPr/>
        <a:lstStyle/>
        <a:p>
          <a:r>
            <a:rPr lang="ru-RU" sz="1200" dirty="0" smtClean="0"/>
            <a:t>4. С помощью проекта «Волонтеры – детям!» предоставляется возможным организовать досуг детей, находящихся на лечении в больнице. </a:t>
          </a:r>
          <a:endParaRPr lang="ru-RU" sz="1200" dirty="0"/>
        </a:p>
      </dgm:t>
    </dgm:pt>
    <dgm:pt modelId="{247C54D8-B418-4106-BF6D-6AEA48B16218}" type="parTrans" cxnId="{F4FBAEB7-EA12-4A1D-9B70-4C9F14E9200F}">
      <dgm:prSet/>
      <dgm:spPr/>
      <dgm:t>
        <a:bodyPr/>
        <a:lstStyle/>
        <a:p>
          <a:endParaRPr lang="ru-RU" sz="1200"/>
        </a:p>
      </dgm:t>
    </dgm:pt>
    <dgm:pt modelId="{5CCC1F39-E121-4370-A69D-C720580A179B}" type="sibTrans" cxnId="{F4FBAEB7-EA12-4A1D-9B70-4C9F14E9200F}">
      <dgm:prSet custT="1"/>
      <dgm:spPr/>
      <dgm:t>
        <a:bodyPr/>
        <a:lstStyle/>
        <a:p>
          <a:endParaRPr lang="ru-RU" sz="1200"/>
        </a:p>
      </dgm:t>
    </dgm:pt>
    <dgm:pt modelId="{BC64BF18-08AC-4B8F-913D-76A163DAE2CC}">
      <dgm:prSet custT="1"/>
      <dgm:spPr/>
      <dgm:t>
        <a:bodyPr/>
        <a:lstStyle/>
        <a:p>
          <a:r>
            <a:rPr lang="ru-RU" sz="1200" dirty="0" smtClean="0"/>
            <a:t>5. Проект реализуется с 2015 г. – было проведено множество мероприятий развлекательного и развивающего характера. </a:t>
          </a:r>
          <a:endParaRPr lang="ru-RU" sz="1200" dirty="0"/>
        </a:p>
      </dgm:t>
    </dgm:pt>
    <dgm:pt modelId="{69B220C2-B17A-4A54-BE96-7CDC7EF718B6}" type="parTrans" cxnId="{8A394374-5D0A-4C33-8B80-140F3BAA0118}">
      <dgm:prSet/>
      <dgm:spPr/>
      <dgm:t>
        <a:bodyPr/>
        <a:lstStyle/>
        <a:p>
          <a:endParaRPr lang="ru-RU" sz="1200"/>
        </a:p>
      </dgm:t>
    </dgm:pt>
    <dgm:pt modelId="{77CFF56A-699B-4F05-B124-037325C26234}" type="sibTrans" cxnId="{8A394374-5D0A-4C33-8B80-140F3BAA0118}">
      <dgm:prSet custT="1"/>
      <dgm:spPr/>
      <dgm:t>
        <a:bodyPr/>
        <a:lstStyle/>
        <a:p>
          <a:endParaRPr lang="ru-RU" sz="1200"/>
        </a:p>
      </dgm:t>
    </dgm:pt>
    <dgm:pt modelId="{6AD85DEA-8E1C-4A3E-8E72-62BC8D2F235F}">
      <dgm:prSet custT="1"/>
      <dgm:spPr/>
      <dgm:t>
        <a:bodyPr/>
        <a:lstStyle/>
        <a:p>
          <a:r>
            <a:rPr lang="ru-RU" sz="1200" dirty="0" smtClean="0"/>
            <a:t>6. В 2018 г. состоялось около 15 досуговых встреч добровольцев и детей. Волонтеры проводили различные игры, мастер-классы, развлекательные мини-концерты и пр. </a:t>
          </a:r>
          <a:endParaRPr lang="ru-RU" sz="1200" dirty="0"/>
        </a:p>
      </dgm:t>
    </dgm:pt>
    <dgm:pt modelId="{D2803434-C5E9-44C7-AE1B-582BC9041DDA}" type="parTrans" cxnId="{18804037-D187-49CE-A1B0-5D245CE5C48A}">
      <dgm:prSet/>
      <dgm:spPr/>
      <dgm:t>
        <a:bodyPr/>
        <a:lstStyle/>
        <a:p>
          <a:endParaRPr lang="ru-RU" sz="1200"/>
        </a:p>
      </dgm:t>
    </dgm:pt>
    <dgm:pt modelId="{9A82DEF3-4A95-4400-8825-AC132DD593CE}" type="sibTrans" cxnId="{18804037-D187-49CE-A1B0-5D245CE5C48A}">
      <dgm:prSet custT="1"/>
      <dgm:spPr/>
      <dgm:t>
        <a:bodyPr/>
        <a:lstStyle/>
        <a:p>
          <a:endParaRPr lang="ru-RU" sz="1200"/>
        </a:p>
      </dgm:t>
    </dgm:pt>
    <dgm:pt modelId="{196BC548-3E00-4FE6-BDD7-DF609109D902}">
      <dgm:prSet custT="1"/>
      <dgm:spPr/>
      <dgm:t>
        <a:bodyPr/>
        <a:lstStyle/>
        <a:p>
          <a:r>
            <a:rPr lang="ru-RU" sz="1200" dirty="0" smtClean="0"/>
            <a:t>7. Такая организация досуга детей – это способ отгородить ребенка от болезни, помочь ему справиться с проблемой одиночества, замкнутости, печали.</a:t>
          </a:r>
          <a:endParaRPr lang="ru-RU" sz="1200" dirty="0"/>
        </a:p>
      </dgm:t>
    </dgm:pt>
    <dgm:pt modelId="{CF24A21B-EDB3-464C-A7B8-D514D958D3A3}" type="parTrans" cxnId="{7965956C-9641-4818-82B9-A1DF14855392}">
      <dgm:prSet/>
      <dgm:spPr/>
      <dgm:t>
        <a:bodyPr/>
        <a:lstStyle/>
        <a:p>
          <a:endParaRPr lang="ru-RU" sz="1200"/>
        </a:p>
      </dgm:t>
    </dgm:pt>
    <dgm:pt modelId="{147AC859-9C83-4BBC-B886-DE9B4D6DA534}" type="sibTrans" cxnId="{7965956C-9641-4818-82B9-A1DF14855392}">
      <dgm:prSet custT="1"/>
      <dgm:spPr/>
      <dgm:t>
        <a:bodyPr/>
        <a:lstStyle/>
        <a:p>
          <a:endParaRPr lang="ru-RU" sz="1200"/>
        </a:p>
      </dgm:t>
    </dgm:pt>
    <dgm:pt modelId="{B97961A6-5F12-4BD7-A118-1639FDEDDCB9}" type="pres">
      <dgm:prSet presAssocID="{79E178A3-BD61-492E-BA8E-222C7DC642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74B334-49A5-435F-BCAD-75BCC5B2EC27}" type="pres">
      <dgm:prSet presAssocID="{638591E6-C3A4-4F5D-8469-95BC94F0DEE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36437-50D3-4EB0-8EE4-4E4DFAA7F8A5}" type="pres">
      <dgm:prSet presAssocID="{B72CCB10-492F-448F-AC10-69617C18FEDD}" presName="sibTrans" presStyleLbl="sibTrans1D1" presStyleIdx="0" presStyleCnt="7"/>
      <dgm:spPr/>
      <dgm:t>
        <a:bodyPr/>
        <a:lstStyle/>
        <a:p>
          <a:endParaRPr lang="ru-RU"/>
        </a:p>
      </dgm:t>
    </dgm:pt>
    <dgm:pt modelId="{B4B11B52-BE13-47A1-A139-90AAC43C9FED}" type="pres">
      <dgm:prSet presAssocID="{B72CCB10-492F-448F-AC10-69617C18FEDD}" presName="connectorText" presStyleLbl="sibTrans1D1" presStyleIdx="0" presStyleCnt="7"/>
      <dgm:spPr/>
      <dgm:t>
        <a:bodyPr/>
        <a:lstStyle/>
        <a:p>
          <a:endParaRPr lang="ru-RU"/>
        </a:p>
      </dgm:t>
    </dgm:pt>
    <dgm:pt modelId="{CB341E33-F26D-4EA2-AFBC-D4528FCCE055}" type="pres">
      <dgm:prSet presAssocID="{E7A9DBD1-BA4E-406C-8091-DA4B354315F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782DB-B904-4782-8DDE-3AF03A2146F9}" type="pres">
      <dgm:prSet presAssocID="{D3D8B3CF-B7DB-44B3-8FCE-12CE44E4F54E}" presName="sibTrans" presStyleLbl="sibTrans1D1" presStyleIdx="1" presStyleCnt="7"/>
      <dgm:spPr/>
      <dgm:t>
        <a:bodyPr/>
        <a:lstStyle/>
        <a:p>
          <a:endParaRPr lang="ru-RU"/>
        </a:p>
      </dgm:t>
    </dgm:pt>
    <dgm:pt modelId="{2E2535AB-7F45-4CE4-BF5D-43BDDE49E082}" type="pres">
      <dgm:prSet presAssocID="{D3D8B3CF-B7DB-44B3-8FCE-12CE44E4F54E}" presName="connectorText" presStyleLbl="sibTrans1D1" presStyleIdx="1" presStyleCnt="7"/>
      <dgm:spPr/>
      <dgm:t>
        <a:bodyPr/>
        <a:lstStyle/>
        <a:p>
          <a:endParaRPr lang="ru-RU"/>
        </a:p>
      </dgm:t>
    </dgm:pt>
    <dgm:pt modelId="{44567A4F-67A2-4690-AFF8-B7BF95F1C33D}" type="pres">
      <dgm:prSet presAssocID="{FCD13F01-6758-4CF2-BF2B-10719815B117}" presName="node" presStyleLbl="node1" presStyleIdx="2" presStyleCnt="8" custScaleY="121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63E11-7B86-4808-BB75-953902E66CFF}" type="pres">
      <dgm:prSet presAssocID="{68DB52D3-4B1D-4ACF-99A1-DCCDA7195318}" presName="sibTrans" presStyleLbl="sibTrans1D1" presStyleIdx="2" presStyleCnt="7"/>
      <dgm:spPr/>
      <dgm:t>
        <a:bodyPr/>
        <a:lstStyle/>
        <a:p>
          <a:endParaRPr lang="ru-RU"/>
        </a:p>
      </dgm:t>
    </dgm:pt>
    <dgm:pt modelId="{3C24F7F2-AD92-4777-97AD-0D9815F16657}" type="pres">
      <dgm:prSet presAssocID="{68DB52D3-4B1D-4ACF-99A1-DCCDA7195318}" presName="connectorText" presStyleLbl="sibTrans1D1" presStyleIdx="2" presStyleCnt="7"/>
      <dgm:spPr/>
      <dgm:t>
        <a:bodyPr/>
        <a:lstStyle/>
        <a:p>
          <a:endParaRPr lang="ru-RU"/>
        </a:p>
      </dgm:t>
    </dgm:pt>
    <dgm:pt modelId="{490A5349-C059-4F16-9011-19F30C602A3B}" type="pres">
      <dgm:prSet presAssocID="{9AAB2B84-8911-442C-8D29-B4F600751B1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6BB4F-C7F9-4B98-9DC5-710EF4F1F6B6}" type="pres">
      <dgm:prSet presAssocID="{5CCC1F39-E121-4370-A69D-C720580A179B}" presName="sibTrans" presStyleLbl="sibTrans1D1" presStyleIdx="3" presStyleCnt="7"/>
      <dgm:spPr/>
      <dgm:t>
        <a:bodyPr/>
        <a:lstStyle/>
        <a:p>
          <a:endParaRPr lang="ru-RU"/>
        </a:p>
      </dgm:t>
    </dgm:pt>
    <dgm:pt modelId="{7E840810-E83B-47D1-BC74-047A65113AF0}" type="pres">
      <dgm:prSet presAssocID="{5CCC1F39-E121-4370-A69D-C720580A179B}" presName="connectorText" presStyleLbl="sibTrans1D1" presStyleIdx="3" presStyleCnt="7"/>
      <dgm:spPr/>
      <dgm:t>
        <a:bodyPr/>
        <a:lstStyle/>
        <a:p>
          <a:endParaRPr lang="ru-RU"/>
        </a:p>
      </dgm:t>
    </dgm:pt>
    <dgm:pt modelId="{AD652AF8-581F-419A-81D0-95DF7D181457}" type="pres">
      <dgm:prSet presAssocID="{BC64BF18-08AC-4B8F-913D-76A163DAE2C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534D0-6A40-4E5C-A5CE-C04194577D20}" type="pres">
      <dgm:prSet presAssocID="{77CFF56A-699B-4F05-B124-037325C26234}" presName="sibTrans" presStyleLbl="sibTrans1D1" presStyleIdx="4" presStyleCnt="7"/>
      <dgm:spPr/>
      <dgm:t>
        <a:bodyPr/>
        <a:lstStyle/>
        <a:p>
          <a:endParaRPr lang="ru-RU"/>
        </a:p>
      </dgm:t>
    </dgm:pt>
    <dgm:pt modelId="{89D40E4B-578E-41E7-A26F-FE1415DA908D}" type="pres">
      <dgm:prSet presAssocID="{77CFF56A-699B-4F05-B124-037325C26234}" presName="connectorText" presStyleLbl="sibTrans1D1" presStyleIdx="4" presStyleCnt="7"/>
      <dgm:spPr/>
      <dgm:t>
        <a:bodyPr/>
        <a:lstStyle/>
        <a:p>
          <a:endParaRPr lang="ru-RU"/>
        </a:p>
      </dgm:t>
    </dgm:pt>
    <dgm:pt modelId="{D90ECDEA-A3B5-4199-A156-720CEDA487BC}" type="pres">
      <dgm:prSet presAssocID="{6AD85DEA-8E1C-4A3E-8E72-62BC8D2F235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F4A43-65F3-4B50-96D4-5AD2C20AF892}" type="pres">
      <dgm:prSet presAssocID="{9A82DEF3-4A95-4400-8825-AC132DD593CE}" presName="sibTrans" presStyleLbl="sibTrans1D1" presStyleIdx="5" presStyleCnt="7"/>
      <dgm:spPr/>
      <dgm:t>
        <a:bodyPr/>
        <a:lstStyle/>
        <a:p>
          <a:endParaRPr lang="ru-RU"/>
        </a:p>
      </dgm:t>
    </dgm:pt>
    <dgm:pt modelId="{282B8AD7-03CA-4DA2-8A03-923584DA3425}" type="pres">
      <dgm:prSet presAssocID="{9A82DEF3-4A95-4400-8825-AC132DD593CE}" presName="connectorText" presStyleLbl="sibTrans1D1" presStyleIdx="5" presStyleCnt="7"/>
      <dgm:spPr/>
      <dgm:t>
        <a:bodyPr/>
        <a:lstStyle/>
        <a:p>
          <a:endParaRPr lang="ru-RU"/>
        </a:p>
      </dgm:t>
    </dgm:pt>
    <dgm:pt modelId="{ABC0B497-3E79-4720-9876-39DC9B3891DB}" type="pres">
      <dgm:prSet presAssocID="{196BC548-3E00-4FE6-BDD7-DF609109D90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AA1B9-A114-43D7-97AF-48AE7C5EB47B}" type="pres">
      <dgm:prSet presAssocID="{147AC859-9C83-4BBC-B886-DE9B4D6DA534}" presName="sibTrans" presStyleLbl="sibTrans1D1" presStyleIdx="6" presStyleCnt="7"/>
      <dgm:spPr/>
      <dgm:t>
        <a:bodyPr/>
        <a:lstStyle/>
        <a:p>
          <a:endParaRPr lang="ru-RU"/>
        </a:p>
      </dgm:t>
    </dgm:pt>
    <dgm:pt modelId="{AE253D00-4B23-4DA3-BF23-1238B39F2667}" type="pres">
      <dgm:prSet presAssocID="{147AC859-9C83-4BBC-B886-DE9B4D6DA534}" presName="connectorText" presStyleLbl="sibTrans1D1" presStyleIdx="6" presStyleCnt="7"/>
      <dgm:spPr/>
      <dgm:t>
        <a:bodyPr/>
        <a:lstStyle/>
        <a:p>
          <a:endParaRPr lang="ru-RU"/>
        </a:p>
      </dgm:t>
    </dgm:pt>
    <dgm:pt modelId="{F8EF2AC1-8560-462A-8680-C63C9D9DFC64}" type="pres">
      <dgm:prSet presAssocID="{BC883A64-5833-4118-A7B5-53C251F7010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A4B083-4CD1-4DAF-AEF4-056E3E7C3428}" type="presOf" srcId="{79E178A3-BD61-492E-BA8E-222C7DC6424B}" destId="{B97961A6-5F12-4BD7-A118-1639FDEDDCB9}" srcOrd="0" destOrd="0" presId="urn:microsoft.com/office/officeart/2005/8/layout/bProcess3"/>
    <dgm:cxn modelId="{FE1E1AF0-E802-425C-A4EA-FDD9DD62ED5D}" type="presOf" srcId="{B72CCB10-492F-448F-AC10-69617C18FEDD}" destId="{B4B11B52-BE13-47A1-A139-90AAC43C9FED}" srcOrd="1" destOrd="0" presId="urn:microsoft.com/office/officeart/2005/8/layout/bProcess3"/>
    <dgm:cxn modelId="{07712470-03B3-4E0F-9ECD-FD3C8E7C9B1B}" type="presOf" srcId="{77CFF56A-699B-4F05-B124-037325C26234}" destId="{D5C534D0-6A40-4E5C-A5CE-C04194577D20}" srcOrd="0" destOrd="0" presId="urn:microsoft.com/office/officeart/2005/8/layout/bProcess3"/>
    <dgm:cxn modelId="{6250DA56-0104-4EAD-9083-5907F103D9E2}" type="presOf" srcId="{147AC859-9C83-4BBC-B886-DE9B4D6DA534}" destId="{52FAA1B9-A114-43D7-97AF-48AE7C5EB47B}" srcOrd="0" destOrd="0" presId="urn:microsoft.com/office/officeart/2005/8/layout/bProcess3"/>
    <dgm:cxn modelId="{5165B4D4-4F84-4325-B87D-55F67DD76824}" type="presOf" srcId="{9A82DEF3-4A95-4400-8825-AC132DD593CE}" destId="{2A5F4A43-65F3-4B50-96D4-5AD2C20AF892}" srcOrd="0" destOrd="0" presId="urn:microsoft.com/office/officeart/2005/8/layout/bProcess3"/>
    <dgm:cxn modelId="{2683D0FD-41B3-42E6-BF8F-74FE5D236313}" type="presOf" srcId="{638591E6-C3A4-4F5D-8469-95BC94F0DEEA}" destId="{5874B334-49A5-435F-BCAD-75BCC5B2EC27}" srcOrd="0" destOrd="0" presId="urn:microsoft.com/office/officeart/2005/8/layout/bProcess3"/>
    <dgm:cxn modelId="{8A394374-5D0A-4C33-8B80-140F3BAA0118}" srcId="{79E178A3-BD61-492E-BA8E-222C7DC6424B}" destId="{BC64BF18-08AC-4B8F-913D-76A163DAE2CC}" srcOrd="4" destOrd="0" parTransId="{69B220C2-B17A-4A54-BE96-7CDC7EF718B6}" sibTransId="{77CFF56A-699B-4F05-B124-037325C26234}"/>
    <dgm:cxn modelId="{F4FBAEB7-EA12-4A1D-9B70-4C9F14E9200F}" srcId="{79E178A3-BD61-492E-BA8E-222C7DC6424B}" destId="{9AAB2B84-8911-442C-8D29-B4F600751B19}" srcOrd="3" destOrd="0" parTransId="{247C54D8-B418-4106-BF6D-6AEA48B16218}" sibTransId="{5CCC1F39-E121-4370-A69D-C720580A179B}"/>
    <dgm:cxn modelId="{89E1E848-163B-417E-A126-1DDFD1204267}" type="presOf" srcId="{6AD85DEA-8E1C-4A3E-8E72-62BC8D2F235F}" destId="{D90ECDEA-A3B5-4199-A156-720CEDA487BC}" srcOrd="0" destOrd="0" presId="urn:microsoft.com/office/officeart/2005/8/layout/bProcess3"/>
    <dgm:cxn modelId="{50D90256-7AB4-4BF6-A08A-F3486F10F06B}" srcId="{79E178A3-BD61-492E-BA8E-222C7DC6424B}" destId="{FCD13F01-6758-4CF2-BF2B-10719815B117}" srcOrd="2" destOrd="0" parTransId="{D2B5CE71-AB6A-4A15-94C6-90670066A668}" sibTransId="{68DB52D3-4B1D-4ACF-99A1-DCCDA7195318}"/>
    <dgm:cxn modelId="{A1799DE6-6A98-42AD-B083-3EAE31FE2DBD}" type="presOf" srcId="{147AC859-9C83-4BBC-B886-DE9B4D6DA534}" destId="{AE253D00-4B23-4DA3-BF23-1238B39F2667}" srcOrd="1" destOrd="0" presId="urn:microsoft.com/office/officeart/2005/8/layout/bProcess3"/>
    <dgm:cxn modelId="{44AFDA8B-23C1-41D9-BE62-D4744CE53506}" srcId="{79E178A3-BD61-492E-BA8E-222C7DC6424B}" destId="{E7A9DBD1-BA4E-406C-8091-DA4B354315FA}" srcOrd="1" destOrd="0" parTransId="{3541FFFD-2D3E-4195-B7A2-A369E0687E4E}" sibTransId="{D3D8B3CF-B7DB-44B3-8FCE-12CE44E4F54E}"/>
    <dgm:cxn modelId="{DEA2B3B5-3E16-4AC9-87BF-A4140DE0AA48}" type="presOf" srcId="{196BC548-3E00-4FE6-BDD7-DF609109D902}" destId="{ABC0B497-3E79-4720-9876-39DC9B3891DB}" srcOrd="0" destOrd="0" presId="urn:microsoft.com/office/officeart/2005/8/layout/bProcess3"/>
    <dgm:cxn modelId="{ADFC7CF0-10C3-4EBE-A5EB-8422851266C9}" type="presOf" srcId="{9A82DEF3-4A95-4400-8825-AC132DD593CE}" destId="{282B8AD7-03CA-4DA2-8A03-923584DA3425}" srcOrd="1" destOrd="0" presId="urn:microsoft.com/office/officeart/2005/8/layout/bProcess3"/>
    <dgm:cxn modelId="{8EBEACB0-A6F7-4477-9121-03C2131C2EE5}" type="presOf" srcId="{5CCC1F39-E121-4370-A69D-C720580A179B}" destId="{7E840810-E83B-47D1-BC74-047A65113AF0}" srcOrd="1" destOrd="0" presId="urn:microsoft.com/office/officeart/2005/8/layout/bProcess3"/>
    <dgm:cxn modelId="{0F5BC299-BAA2-4BFC-B545-80CFB1638CD6}" type="presOf" srcId="{68DB52D3-4B1D-4ACF-99A1-DCCDA7195318}" destId="{00F63E11-7B86-4808-BB75-953902E66CFF}" srcOrd="0" destOrd="0" presId="urn:microsoft.com/office/officeart/2005/8/layout/bProcess3"/>
    <dgm:cxn modelId="{C2184E35-4982-4EA3-BC47-79932C71B8DB}" type="presOf" srcId="{D3D8B3CF-B7DB-44B3-8FCE-12CE44E4F54E}" destId="{2E2535AB-7F45-4CE4-BF5D-43BDDE49E082}" srcOrd="1" destOrd="0" presId="urn:microsoft.com/office/officeart/2005/8/layout/bProcess3"/>
    <dgm:cxn modelId="{B8B061E6-5EDB-4116-A79F-50B2BEC056E0}" type="presOf" srcId="{BC64BF18-08AC-4B8F-913D-76A163DAE2CC}" destId="{AD652AF8-581F-419A-81D0-95DF7D181457}" srcOrd="0" destOrd="0" presId="urn:microsoft.com/office/officeart/2005/8/layout/bProcess3"/>
    <dgm:cxn modelId="{A5894537-4CFE-4CE4-926D-81E80B8B6600}" srcId="{79E178A3-BD61-492E-BA8E-222C7DC6424B}" destId="{BC883A64-5833-4118-A7B5-53C251F70101}" srcOrd="7" destOrd="0" parTransId="{A9B059CB-B3BC-4EF4-BD19-5403A7CC5D9C}" sibTransId="{21E1E7EA-BE39-4398-BB81-5045950BD0CB}"/>
    <dgm:cxn modelId="{263D838D-5DF6-4BC8-8104-300D9E01C864}" type="presOf" srcId="{9AAB2B84-8911-442C-8D29-B4F600751B19}" destId="{490A5349-C059-4F16-9011-19F30C602A3B}" srcOrd="0" destOrd="0" presId="urn:microsoft.com/office/officeart/2005/8/layout/bProcess3"/>
    <dgm:cxn modelId="{81A461B7-AC5B-46B2-A2A7-49C962E0C6B7}" type="presOf" srcId="{FCD13F01-6758-4CF2-BF2B-10719815B117}" destId="{44567A4F-67A2-4690-AFF8-B7BF95F1C33D}" srcOrd="0" destOrd="0" presId="urn:microsoft.com/office/officeart/2005/8/layout/bProcess3"/>
    <dgm:cxn modelId="{DCF93041-2C5D-4ABF-9068-1D30025BF311}" type="presOf" srcId="{BC883A64-5833-4118-A7B5-53C251F70101}" destId="{F8EF2AC1-8560-462A-8680-C63C9D9DFC64}" srcOrd="0" destOrd="0" presId="urn:microsoft.com/office/officeart/2005/8/layout/bProcess3"/>
    <dgm:cxn modelId="{79B71418-9706-411A-AD7A-337344990583}" type="presOf" srcId="{D3D8B3CF-B7DB-44B3-8FCE-12CE44E4F54E}" destId="{8F8782DB-B904-4782-8DDE-3AF03A2146F9}" srcOrd="0" destOrd="0" presId="urn:microsoft.com/office/officeart/2005/8/layout/bProcess3"/>
    <dgm:cxn modelId="{7965956C-9641-4818-82B9-A1DF14855392}" srcId="{79E178A3-BD61-492E-BA8E-222C7DC6424B}" destId="{196BC548-3E00-4FE6-BDD7-DF609109D902}" srcOrd="6" destOrd="0" parTransId="{CF24A21B-EDB3-464C-A7B8-D514D958D3A3}" sibTransId="{147AC859-9C83-4BBC-B886-DE9B4D6DA534}"/>
    <dgm:cxn modelId="{89054D1B-E55E-4A09-93CC-7B7B0C5F54B4}" type="presOf" srcId="{77CFF56A-699B-4F05-B124-037325C26234}" destId="{89D40E4B-578E-41E7-A26F-FE1415DA908D}" srcOrd="1" destOrd="0" presId="urn:microsoft.com/office/officeart/2005/8/layout/bProcess3"/>
    <dgm:cxn modelId="{088F4584-4D21-4256-B960-C436505D4485}" type="presOf" srcId="{68DB52D3-4B1D-4ACF-99A1-DCCDA7195318}" destId="{3C24F7F2-AD92-4777-97AD-0D9815F16657}" srcOrd="1" destOrd="0" presId="urn:microsoft.com/office/officeart/2005/8/layout/bProcess3"/>
    <dgm:cxn modelId="{7B0F7DE8-E79B-4A2A-A840-533A54CC169A}" type="presOf" srcId="{B72CCB10-492F-448F-AC10-69617C18FEDD}" destId="{29936437-50D3-4EB0-8EE4-4E4DFAA7F8A5}" srcOrd="0" destOrd="0" presId="urn:microsoft.com/office/officeart/2005/8/layout/bProcess3"/>
    <dgm:cxn modelId="{25C4B3C3-B839-4ABB-BA8A-6A8D67D9540E}" type="presOf" srcId="{E7A9DBD1-BA4E-406C-8091-DA4B354315FA}" destId="{CB341E33-F26D-4EA2-AFBC-D4528FCCE055}" srcOrd="0" destOrd="0" presId="urn:microsoft.com/office/officeart/2005/8/layout/bProcess3"/>
    <dgm:cxn modelId="{18804037-D187-49CE-A1B0-5D245CE5C48A}" srcId="{79E178A3-BD61-492E-BA8E-222C7DC6424B}" destId="{6AD85DEA-8E1C-4A3E-8E72-62BC8D2F235F}" srcOrd="5" destOrd="0" parTransId="{D2803434-C5E9-44C7-AE1B-582BC9041DDA}" sibTransId="{9A82DEF3-4A95-4400-8825-AC132DD593CE}"/>
    <dgm:cxn modelId="{77E85183-4C84-48A1-B6B1-228370821A79}" type="presOf" srcId="{5CCC1F39-E121-4370-A69D-C720580A179B}" destId="{3D76BB4F-C7F9-4B98-9DC5-710EF4F1F6B6}" srcOrd="0" destOrd="0" presId="urn:microsoft.com/office/officeart/2005/8/layout/bProcess3"/>
    <dgm:cxn modelId="{82C09C66-2F0B-4329-8A63-FFED61B73D27}" srcId="{79E178A3-BD61-492E-BA8E-222C7DC6424B}" destId="{638591E6-C3A4-4F5D-8469-95BC94F0DEEA}" srcOrd="0" destOrd="0" parTransId="{6C7A396C-829D-4D2C-B1FA-1C599E232344}" sibTransId="{B72CCB10-492F-448F-AC10-69617C18FEDD}"/>
    <dgm:cxn modelId="{D768A339-9B01-4E15-B38B-B0D3288EC415}" type="presParOf" srcId="{B97961A6-5F12-4BD7-A118-1639FDEDDCB9}" destId="{5874B334-49A5-435F-BCAD-75BCC5B2EC27}" srcOrd="0" destOrd="0" presId="urn:microsoft.com/office/officeart/2005/8/layout/bProcess3"/>
    <dgm:cxn modelId="{F5748E47-7EAE-4039-A9C1-543F10538953}" type="presParOf" srcId="{B97961A6-5F12-4BD7-A118-1639FDEDDCB9}" destId="{29936437-50D3-4EB0-8EE4-4E4DFAA7F8A5}" srcOrd="1" destOrd="0" presId="urn:microsoft.com/office/officeart/2005/8/layout/bProcess3"/>
    <dgm:cxn modelId="{E04DAFD0-ED83-4B54-A5A5-DE0D75F5C4BF}" type="presParOf" srcId="{29936437-50D3-4EB0-8EE4-4E4DFAA7F8A5}" destId="{B4B11B52-BE13-47A1-A139-90AAC43C9FED}" srcOrd="0" destOrd="0" presId="urn:microsoft.com/office/officeart/2005/8/layout/bProcess3"/>
    <dgm:cxn modelId="{4E440EB0-68CF-43F8-8B24-5D165C30ADED}" type="presParOf" srcId="{B97961A6-5F12-4BD7-A118-1639FDEDDCB9}" destId="{CB341E33-F26D-4EA2-AFBC-D4528FCCE055}" srcOrd="2" destOrd="0" presId="urn:microsoft.com/office/officeart/2005/8/layout/bProcess3"/>
    <dgm:cxn modelId="{29D67AAF-DF18-4346-83E1-45F03727898D}" type="presParOf" srcId="{B97961A6-5F12-4BD7-A118-1639FDEDDCB9}" destId="{8F8782DB-B904-4782-8DDE-3AF03A2146F9}" srcOrd="3" destOrd="0" presId="urn:microsoft.com/office/officeart/2005/8/layout/bProcess3"/>
    <dgm:cxn modelId="{2FA96524-8714-4F33-A9ED-034C2F5AC87C}" type="presParOf" srcId="{8F8782DB-B904-4782-8DDE-3AF03A2146F9}" destId="{2E2535AB-7F45-4CE4-BF5D-43BDDE49E082}" srcOrd="0" destOrd="0" presId="urn:microsoft.com/office/officeart/2005/8/layout/bProcess3"/>
    <dgm:cxn modelId="{F99C4953-7661-4AEC-B89E-566AA2BB383A}" type="presParOf" srcId="{B97961A6-5F12-4BD7-A118-1639FDEDDCB9}" destId="{44567A4F-67A2-4690-AFF8-B7BF95F1C33D}" srcOrd="4" destOrd="0" presId="urn:microsoft.com/office/officeart/2005/8/layout/bProcess3"/>
    <dgm:cxn modelId="{CFF200F4-B01D-4720-981C-17110EB5AFDB}" type="presParOf" srcId="{B97961A6-5F12-4BD7-A118-1639FDEDDCB9}" destId="{00F63E11-7B86-4808-BB75-953902E66CFF}" srcOrd="5" destOrd="0" presId="urn:microsoft.com/office/officeart/2005/8/layout/bProcess3"/>
    <dgm:cxn modelId="{1763B8C3-92E1-4588-95D3-B632218BD158}" type="presParOf" srcId="{00F63E11-7B86-4808-BB75-953902E66CFF}" destId="{3C24F7F2-AD92-4777-97AD-0D9815F16657}" srcOrd="0" destOrd="0" presId="urn:microsoft.com/office/officeart/2005/8/layout/bProcess3"/>
    <dgm:cxn modelId="{E184D199-9B0E-4061-885E-D7A723C39DEB}" type="presParOf" srcId="{B97961A6-5F12-4BD7-A118-1639FDEDDCB9}" destId="{490A5349-C059-4F16-9011-19F30C602A3B}" srcOrd="6" destOrd="0" presId="urn:microsoft.com/office/officeart/2005/8/layout/bProcess3"/>
    <dgm:cxn modelId="{E7952B2E-5C68-425A-90EC-A2224250CC6D}" type="presParOf" srcId="{B97961A6-5F12-4BD7-A118-1639FDEDDCB9}" destId="{3D76BB4F-C7F9-4B98-9DC5-710EF4F1F6B6}" srcOrd="7" destOrd="0" presId="urn:microsoft.com/office/officeart/2005/8/layout/bProcess3"/>
    <dgm:cxn modelId="{A7CF284B-C58D-430F-8E89-8274EAAEE0F5}" type="presParOf" srcId="{3D76BB4F-C7F9-4B98-9DC5-710EF4F1F6B6}" destId="{7E840810-E83B-47D1-BC74-047A65113AF0}" srcOrd="0" destOrd="0" presId="urn:microsoft.com/office/officeart/2005/8/layout/bProcess3"/>
    <dgm:cxn modelId="{7836856F-09CD-4D56-92B8-7C4205340CC7}" type="presParOf" srcId="{B97961A6-5F12-4BD7-A118-1639FDEDDCB9}" destId="{AD652AF8-581F-419A-81D0-95DF7D181457}" srcOrd="8" destOrd="0" presId="urn:microsoft.com/office/officeart/2005/8/layout/bProcess3"/>
    <dgm:cxn modelId="{A96DBF7B-27D0-4095-8263-9C7A79B8562B}" type="presParOf" srcId="{B97961A6-5F12-4BD7-A118-1639FDEDDCB9}" destId="{D5C534D0-6A40-4E5C-A5CE-C04194577D20}" srcOrd="9" destOrd="0" presId="urn:microsoft.com/office/officeart/2005/8/layout/bProcess3"/>
    <dgm:cxn modelId="{033304D0-3151-4845-A9B2-79E66B958328}" type="presParOf" srcId="{D5C534D0-6A40-4E5C-A5CE-C04194577D20}" destId="{89D40E4B-578E-41E7-A26F-FE1415DA908D}" srcOrd="0" destOrd="0" presId="urn:microsoft.com/office/officeart/2005/8/layout/bProcess3"/>
    <dgm:cxn modelId="{924B1575-A31D-4C5A-8B92-BE8CC9CF74E1}" type="presParOf" srcId="{B97961A6-5F12-4BD7-A118-1639FDEDDCB9}" destId="{D90ECDEA-A3B5-4199-A156-720CEDA487BC}" srcOrd="10" destOrd="0" presId="urn:microsoft.com/office/officeart/2005/8/layout/bProcess3"/>
    <dgm:cxn modelId="{A125089E-B7CD-4AD4-8080-DCC90D3E6D69}" type="presParOf" srcId="{B97961A6-5F12-4BD7-A118-1639FDEDDCB9}" destId="{2A5F4A43-65F3-4B50-96D4-5AD2C20AF892}" srcOrd="11" destOrd="0" presId="urn:microsoft.com/office/officeart/2005/8/layout/bProcess3"/>
    <dgm:cxn modelId="{C10FD995-9A0C-4240-8EF4-7E92DF4C578D}" type="presParOf" srcId="{2A5F4A43-65F3-4B50-96D4-5AD2C20AF892}" destId="{282B8AD7-03CA-4DA2-8A03-923584DA3425}" srcOrd="0" destOrd="0" presId="urn:microsoft.com/office/officeart/2005/8/layout/bProcess3"/>
    <dgm:cxn modelId="{F29CE182-A72E-4BC6-BBF3-D022EF46FA83}" type="presParOf" srcId="{B97961A6-5F12-4BD7-A118-1639FDEDDCB9}" destId="{ABC0B497-3E79-4720-9876-39DC9B3891DB}" srcOrd="12" destOrd="0" presId="urn:microsoft.com/office/officeart/2005/8/layout/bProcess3"/>
    <dgm:cxn modelId="{7801623C-548E-43FD-AF66-0E0DDF9AC9EA}" type="presParOf" srcId="{B97961A6-5F12-4BD7-A118-1639FDEDDCB9}" destId="{52FAA1B9-A114-43D7-97AF-48AE7C5EB47B}" srcOrd="13" destOrd="0" presId="urn:microsoft.com/office/officeart/2005/8/layout/bProcess3"/>
    <dgm:cxn modelId="{3352F329-5050-4CB7-8A6A-855053818BFA}" type="presParOf" srcId="{52FAA1B9-A114-43D7-97AF-48AE7C5EB47B}" destId="{AE253D00-4B23-4DA3-BF23-1238B39F2667}" srcOrd="0" destOrd="0" presId="urn:microsoft.com/office/officeart/2005/8/layout/bProcess3"/>
    <dgm:cxn modelId="{9200BB15-1DC3-419F-A7CB-5F5E046B59E8}" type="presParOf" srcId="{B97961A6-5F12-4BD7-A118-1639FDEDDCB9}" destId="{F8EF2AC1-8560-462A-8680-C63C9D9DFC64}" srcOrd="14" destOrd="0" presId="urn:microsoft.com/office/officeart/2005/8/layout/bProcess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DD4CF6-5E36-48A0-8617-DB930EA7A05D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7A9B26-D882-4DAD-8D6B-AD661DC3D83C}">
      <dgm:prSet custT="1"/>
      <dgm:spPr/>
      <dgm:t>
        <a:bodyPr/>
        <a:lstStyle/>
        <a:p>
          <a:pPr rtl="0"/>
          <a:r>
            <a:rPr lang="ru-RU" sz="1600" dirty="0" smtClean="0"/>
            <a:t>В результате реализации проекта будет развита </a:t>
          </a:r>
          <a:r>
            <a:rPr lang="ru-RU" sz="1600" dirty="0" err="1" smtClean="0"/>
            <a:t>досуговая</a:t>
          </a:r>
          <a:r>
            <a:rPr lang="ru-RU" sz="1600" dirty="0" smtClean="0"/>
            <a:t> система для детей, проходящих курс лечения в больнице.</a:t>
          </a:r>
          <a:endParaRPr lang="ru-RU" sz="1600" dirty="0"/>
        </a:p>
      </dgm:t>
    </dgm:pt>
    <dgm:pt modelId="{5BEE0952-BD93-479C-AF08-9218F1B2D599}" type="parTrans" cxnId="{8D256B16-4F17-43CC-B8AD-5D0F760274A5}">
      <dgm:prSet/>
      <dgm:spPr/>
      <dgm:t>
        <a:bodyPr/>
        <a:lstStyle/>
        <a:p>
          <a:endParaRPr lang="ru-RU" sz="1600"/>
        </a:p>
      </dgm:t>
    </dgm:pt>
    <dgm:pt modelId="{59306E9B-1317-4F7E-8F6A-30AA38B0FDEC}" type="sibTrans" cxnId="{8D256B16-4F17-43CC-B8AD-5D0F760274A5}">
      <dgm:prSet/>
      <dgm:spPr/>
      <dgm:t>
        <a:bodyPr/>
        <a:lstStyle/>
        <a:p>
          <a:endParaRPr lang="ru-RU" sz="1600"/>
        </a:p>
      </dgm:t>
    </dgm:pt>
    <dgm:pt modelId="{6E5AF4CD-2AC6-4F36-BD6E-A374EE59881C}">
      <dgm:prSet custT="1"/>
      <dgm:spPr/>
      <dgm:t>
        <a:bodyPr/>
        <a:lstStyle/>
        <a:p>
          <a:pPr rtl="0"/>
          <a:r>
            <a:rPr lang="ru-RU" sz="1600" dirty="0" smtClean="0"/>
            <a:t>Совместные развлечения пациентов с волонтерами способствуют улучшению психофизического состояния, как детей, так и их родителей. </a:t>
          </a:r>
          <a:endParaRPr lang="ru-RU" sz="1600" dirty="0"/>
        </a:p>
      </dgm:t>
    </dgm:pt>
    <dgm:pt modelId="{B89851FC-5A97-48EE-B33B-182E5C7F5CF1}" type="parTrans" cxnId="{F2410B10-FDA7-4C9C-8278-7E63AA97E98E}">
      <dgm:prSet/>
      <dgm:spPr/>
      <dgm:t>
        <a:bodyPr/>
        <a:lstStyle/>
        <a:p>
          <a:endParaRPr lang="ru-RU" sz="1600"/>
        </a:p>
      </dgm:t>
    </dgm:pt>
    <dgm:pt modelId="{D68BB071-22C8-4DFE-99C0-436912679412}" type="sibTrans" cxnId="{F2410B10-FDA7-4C9C-8278-7E63AA97E98E}">
      <dgm:prSet/>
      <dgm:spPr/>
      <dgm:t>
        <a:bodyPr/>
        <a:lstStyle/>
        <a:p>
          <a:endParaRPr lang="ru-RU" sz="1600"/>
        </a:p>
      </dgm:t>
    </dgm:pt>
    <dgm:pt modelId="{5A165441-BF1A-4B51-BA00-1B997F793429}">
      <dgm:prSet custT="1"/>
      <dgm:spPr/>
      <dgm:t>
        <a:bodyPr/>
        <a:lstStyle/>
        <a:p>
          <a:pPr rtl="0"/>
          <a:r>
            <a:rPr lang="ru-RU" sz="1600" smtClean="0"/>
            <a:t>На </a:t>
          </a:r>
          <a:r>
            <a:rPr lang="ru-RU" sz="1600" dirty="0" smtClean="0"/>
            <a:t>фоне благоприятного эмоционального микроклимата во время совместно проводимого досуга и развлечений легче переносится лечение, дети меньше подвержены нервным срывам и депрессии, успешнее проходит реабилитация.</a:t>
          </a:r>
          <a:endParaRPr lang="ru-RU" sz="1600" dirty="0"/>
        </a:p>
      </dgm:t>
    </dgm:pt>
    <dgm:pt modelId="{756316AA-A6CD-481F-B6AA-59F01EEA9C9E}" type="parTrans" cxnId="{2BF1FFFA-1659-4E27-9E91-9401CF130C5A}">
      <dgm:prSet/>
      <dgm:spPr/>
      <dgm:t>
        <a:bodyPr/>
        <a:lstStyle/>
        <a:p>
          <a:endParaRPr lang="ru-RU" sz="1600"/>
        </a:p>
      </dgm:t>
    </dgm:pt>
    <dgm:pt modelId="{9D11A982-9A79-4418-9AF9-F8D64C5E8468}" type="sibTrans" cxnId="{2BF1FFFA-1659-4E27-9E91-9401CF130C5A}">
      <dgm:prSet/>
      <dgm:spPr/>
      <dgm:t>
        <a:bodyPr/>
        <a:lstStyle/>
        <a:p>
          <a:endParaRPr lang="ru-RU" sz="1600"/>
        </a:p>
      </dgm:t>
    </dgm:pt>
    <dgm:pt modelId="{C06C5636-76A5-4B87-BD15-DEB2F4506FD3}" type="pres">
      <dgm:prSet presAssocID="{4FDD4CF6-5E36-48A0-8617-DB930EA7A0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140079-4E65-4019-8176-EB4F1AD259B8}" type="pres">
      <dgm:prSet presAssocID="{4FDD4CF6-5E36-48A0-8617-DB930EA7A05D}" presName="cycle" presStyleCnt="0"/>
      <dgm:spPr/>
      <dgm:t>
        <a:bodyPr/>
        <a:lstStyle/>
        <a:p>
          <a:endParaRPr lang="ru-RU"/>
        </a:p>
      </dgm:t>
    </dgm:pt>
    <dgm:pt modelId="{DCF81B75-F8B2-48D1-B99D-65CC1DA6CA50}" type="pres">
      <dgm:prSet presAssocID="{4E7A9B26-D882-4DAD-8D6B-AD661DC3D83C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6CC5B-6678-4709-9953-87723E63892B}" type="pres">
      <dgm:prSet presAssocID="{59306E9B-1317-4F7E-8F6A-30AA38B0FDE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DE7748F-1469-4118-8656-4EF9EB4DD6CD}" type="pres">
      <dgm:prSet presAssocID="{6E5AF4CD-2AC6-4F36-BD6E-A374EE59881C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13040-2E0E-47F6-B7FA-CACE2B634B3E}" type="pres">
      <dgm:prSet presAssocID="{5A165441-BF1A-4B51-BA00-1B997F793429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020B8A-A55D-4927-9F92-88E6950632DD}" type="presOf" srcId="{59306E9B-1317-4F7E-8F6A-30AA38B0FDEC}" destId="{DC56CC5B-6678-4709-9953-87723E63892B}" srcOrd="0" destOrd="0" presId="urn:microsoft.com/office/officeart/2005/8/layout/cycle3"/>
    <dgm:cxn modelId="{64A037BE-ECCF-428F-BC4E-75C49D457126}" type="presOf" srcId="{5A165441-BF1A-4B51-BA00-1B997F793429}" destId="{F1E13040-2E0E-47F6-B7FA-CACE2B634B3E}" srcOrd="0" destOrd="0" presId="urn:microsoft.com/office/officeart/2005/8/layout/cycle3"/>
    <dgm:cxn modelId="{CF416376-2BE3-4926-90AE-4213D981D3F4}" type="presOf" srcId="{6E5AF4CD-2AC6-4F36-BD6E-A374EE59881C}" destId="{ADE7748F-1469-4118-8656-4EF9EB4DD6CD}" srcOrd="0" destOrd="0" presId="urn:microsoft.com/office/officeart/2005/8/layout/cycle3"/>
    <dgm:cxn modelId="{F2410B10-FDA7-4C9C-8278-7E63AA97E98E}" srcId="{4FDD4CF6-5E36-48A0-8617-DB930EA7A05D}" destId="{6E5AF4CD-2AC6-4F36-BD6E-A374EE59881C}" srcOrd="1" destOrd="0" parTransId="{B89851FC-5A97-48EE-B33B-182E5C7F5CF1}" sibTransId="{D68BB071-22C8-4DFE-99C0-436912679412}"/>
    <dgm:cxn modelId="{2F24A781-5F5D-4E29-890E-1BEF389A423C}" type="presOf" srcId="{4E7A9B26-D882-4DAD-8D6B-AD661DC3D83C}" destId="{DCF81B75-F8B2-48D1-B99D-65CC1DA6CA50}" srcOrd="0" destOrd="0" presId="urn:microsoft.com/office/officeart/2005/8/layout/cycle3"/>
    <dgm:cxn modelId="{847D7E69-06EF-4A4C-81E4-DD2662E91791}" type="presOf" srcId="{4FDD4CF6-5E36-48A0-8617-DB930EA7A05D}" destId="{C06C5636-76A5-4B87-BD15-DEB2F4506FD3}" srcOrd="0" destOrd="0" presId="urn:microsoft.com/office/officeart/2005/8/layout/cycle3"/>
    <dgm:cxn modelId="{8D256B16-4F17-43CC-B8AD-5D0F760274A5}" srcId="{4FDD4CF6-5E36-48A0-8617-DB930EA7A05D}" destId="{4E7A9B26-D882-4DAD-8D6B-AD661DC3D83C}" srcOrd="0" destOrd="0" parTransId="{5BEE0952-BD93-479C-AF08-9218F1B2D599}" sibTransId="{59306E9B-1317-4F7E-8F6A-30AA38B0FDEC}"/>
    <dgm:cxn modelId="{2BF1FFFA-1659-4E27-9E91-9401CF130C5A}" srcId="{4FDD4CF6-5E36-48A0-8617-DB930EA7A05D}" destId="{5A165441-BF1A-4B51-BA00-1B997F793429}" srcOrd="2" destOrd="0" parTransId="{756316AA-A6CD-481F-B6AA-59F01EEA9C9E}" sibTransId="{9D11A982-9A79-4418-9AF9-F8D64C5E8468}"/>
    <dgm:cxn modelId="{EB6DFFB5-306A-421D-BD8E-29FFF15C0225}" type="presParOf" srcId="{C06C5636-76A5-4B87-BD15-DEB2F4506FD3}" destId="{32140079-4E65-4019-8176-EB4F1AD259B8}" srcOrd="0" destOrd="0" presId="urn:microsoft.com/office/officeart/2005/8/layout/cycle3"/>
    <dgm:cxn modelId="{DD02A2E6-AC94-493C-ACCF-D25AAF12FC79}" type="presParOf" srcId="{32140079-4E65-4019-8176-EB4F1AD259B8}" destId="{DCF81B75-F8B2-48D1-B99D-65CC1DA6CA50}" srcOrd="0" destOrd="0" presId="urn:microsoft.com/office/officeart/2005/8/layout/cycle3"/>
    <dgm:cxn modelId="{2BC94941-7263-42DF-A6F0-E943D5109FDD}" type="presParOf" srcId="{32140079-4E65-4019-8176-EB4F1AD259B8}" destId="{DC56CC5B-6678-4709-9953-87723E63892B}" srcOrd="1" destOrd="0" presId="urn:microsoft.com/office/officeart/2005/8/layout/cycle3"/>
    <dgm:cxn modelId="{593607C4-DAA8-4506-BC54-F3828E802296}" type="presParOf" srcId="{32140079-4E65-4019-8176-EB4F1AD259B8}" destId="{ADE7748F-1469-4118-8656-4EF9EB4DD6CD}" srcOrd="2" destOrd="0" presId="urn:microsoft.com/office/officeart/2005/8/layout/cycle3"/>
    <dgm:cxn modelId="{D9A259C2-46F8-4B51-82A2-88EEC06BCB19}" type="presParOf" srcId="{32140079-4E65-4019-8176-EB4F1AD259B8}" destId="{F1E13040-2E0E-47F6-B7FA-CACE2B634B3E}" srcOrd="3" destOrd="0" presId="urn:microsoft.com/office/officeart/2005/8/layout/cycle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59FFBD-4CFA-4C19-84EE-55B6555E9E75}" type="doc">
      <dgm:prSet loTypeId="urn:microsoft.com/office/officeart/2005/8/layout/funnel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804B0B7-D3B4-4D5A-AF46-B5DAAEE8714A}">
      <dgm:prSet custT="1"/>
      <dgm:spPr/>
      <dgm:t>
        <a:bodyPr/>
        <a:lstStyle/>
        <a:p>
          <a:pPr rtl="0"/>
          <a:r>
            <a:rPr lang="ru-RU" sz="1600" dirty="0" smtClean="0"/>
            <a:t>Распространение регионального опыта за счет СМИ и Интернет сети</a:t>
          </a:r>
          <a:r>
            <a:rPr lang="ru-RU" sz="1600" dirty="0" smtClean="0"/>
            <a:t>. Будет издан и распространен сборник материалов</a:t>
          </a:r>
          <a:endParaRPr lang="ru-RU" sz="1600" dirty="0"/>
        </a:p>
      </dgm:t>
    </dgm:pt>
    <dgm:pt modelId="{DE5EB1E1-A2D8-4F29-BC9C-B8C611A4C015}" type="parTrans" cxnId="{E575D509-10F4-4566-B931-BD08AF80C40D}">
      <dgm:prSet/>
      <dgm:spPr/>
      <dgm:t>
        <a:bodyPr/>
        <a:lstStyle/>
        <a:p>
          <a:endParaRPr lang="ru-RU"/>
        </a:p>
      </dgm:t>
    </dgm:pt>
    <dgm:pt modelId="{42AA955F-5D0D-48D0-8FBB-6F85FC715035}" type="sibTrans" cxnId="{E575D509-10F4-4566-B931-BD08AF80C40D}">
      <dgm:prSet/>
      <dgm:spPr/>
      <dgm:t>
        <a:bodyPr/>
        <a:lstStyle/>
        <a:p>
          <a:endParaRPr lang="ru-RU"/>
        </a:p>
      </dgm:t>
    </dgm:pt>
    <dgm:pt modelId="{491F9CAE-1943-4E55-B4F5-0FB7FF45C550}">
      <dgm:prSet custT="1"/>
      <dgm:spPr/>
      <dgm:t>
        <a:bodyPr/>
        <a:lstStyle/>
        <a:p>
          <a:pPr rtl="0"/>
          <a:r>
            <a:rPr lang="ru-RU" sz="1600" dirty="0" smtClean="0"/>
            <a:t>Освещение проекта в социальных ресурсах и сетях, на сайте </a:t>
          </a:r>
          <a:r>
            <a:rPr lang="ru-RU" sz="1600" u="sng" dirty="0" smtClean="0"/>
            <a:t>www.molodezh79.ru</a:t>
          </a:r>
          <a:r>
            <a:rPr lang="ru-RU" sz="1600" dirty="0" smtClean="0"/>
            <a:t>, на сайтах партнеров и участников проекта.</a:t>
          </a:r>
          <a:endParaRPr lang="ru-RU" sz="1600" dirty="0"/>
        </a:p>
      </dgm:t>
    </dgm:pt>
    <dgm:pt modelId="{F0706126-4CA9-4D47-9384-E191A7AE94AB}" type="parTrans" cxnId="{46D61E72-E167-4F1D-9035-55095A015885}">
      <dgm:prSet/>
      <dgm:spPr/>
      <dgm:t>
        <a:bodyPr/>
        <a:lstStyle/>
        <a:p>
          <a:endParaRPr lang="ru-RU"/>
        </a:p>
      </dgm:t>
    </dgm:pt>
    <dgm:pt modelId="{52375170-341B-4E40-B2C5-B2F3896E9A61}" type="sibTrans" cxnId="{46D61E72-E167-4F1D-9035-55095A015885}">
      <dgm:prSet/>
      <dgm:spPr/>
      <dgm:t>
        <a:bodyPr/>
        <a:lstStyle/>
        <a:p>
          <a:endParaRPr lang="ru-RU"/>
        </a:p>
      </dgm:t>
    </dgm:pt>
    <dgm:pt modelId="{69C06A1B-8298-485B-A897-34B41D9E3EA5}">
      <dgm:prSet custT="1"/>
      <dgm:spPr/>
      <dgm:t>
        <a:bodyPr/>
        <a:lstStyle/>
        <a:p>
          <a:pPr rtl="0"/>
          <a:r>
            <a:rPr lang="ru-RU" sz="1600" dirty="0" smtClean="0"/>
            <a:t>Развитие рекламно-информационной кампании нацелено не только на привлечение внимания жителей области и распространение опыта внутри региона, но и на расширение границ проекта за пределами автономии.</a:t>
          </a:r>
          <a:endParaRPr lang="ru-RU" sz="1600" dirty="0"/>
        </a:p>
      </dgm:t>
    </dgm:pt>
    <dgm:pt modelId="{9D637E21-67BC-4F45-A7D7-E82D794C0790}" type="sibTrans" cxnId="{BBA34704-4800-4EF3-8A40-E3628DFA5798}">
      <dgm:prSet/>
      <dgm:spPr/>
      <dgm:t>
        <a:bodyPr/>
        <a:lstStyle/>
        <a:p>
          <a:endParaRPr lang="ru-RU"/>
        </a:p>
      </dgm:t>
    </dgm:pt>
    <dgm:pt modelId="{4FC0B451-E5D1-41CB-AE16-F5A3D9ABEEEF}" type="parTrans" cxnId="{BBA34704-4800-4EF3-8A40-E3628DFA5798}">
      <dgm:prSet/>
      <dgm:spPr/>
      <dgm:t>
        <a:bodyPr/>
        <a:lstStyle/>
        <a:p>
          <a:endParaRPr lang="ru-RU"/>
        </a:p>
      </dgm:t>
    </dgm:pt>
    <dgm:pt modelId="{CFF184A3-4BF1-47CA-B87E-A65BF96B3BE5}" type="pres">
      <dgm:prSet presAssocID="{C559FFBD-4CFA-4C19-84EE-55B6555E9E7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A20126-221A-432A-BCE2-11FCA733388B}" type="pres">
      <dgm:prSet presAssocID="{C559FFBD-4CFA-4C19-84EE-55B6555E9E75}" presName="ellipse" presStyleLbl="trBgShp" presStyleIdx="0" presStyleCnt="1" custScaleX="83373" custLinFactNeighborX="35864" custLinFactNeighborY="32823"/>
      <dgm:spPr/>
      <dgm:t>
        <a:bodyPr/>
        <a:lstStyle/>
        <a:p>
          <a:endParaRPr lang="ru-RU"/>
        </a:p>
      </dgm:t>
    </dgm:pt>
    <dgm:pt modelId="{D90FDDC1-C4C8-41E4-B6FC-7908A96AE1F8}" type="pres">
      <dgm:prSet presAssocID="{C559FFBD-4CFA-4C19-84EE-55B6555E9E75}" presName="arrow1" presStyleLbl="fgShp" presStyleIdx="0" presStyleCnt="1"/>
      <dgm:spPr/>
      <dgm:t>
        <a:bodyPr/>
        <a:lstStyle/>
        <a:p>
          <a:endParaRPr lang="ru-RU"/>
        </a:p>
      </dgm:t>
    </dgm:pt>
    <dgm:pt modelId="{7D9F76EE-D26C-4F41-BF91-7A2BEEE06724}" type="pres">
      <dgm:prSet presAssocID="{C559FFBD-4CFA-4C19-84EE-55B6555E9E75}" presName="rectangle" presStyleLbl="revTx" presStyleIdx="0" presStyleCnt="1" custScaleX="166667" custLinFactNeighborX="1807" custLinFactNeighborY="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EAF48-FA9B-4E0F-8AA2-FD9D5F554E2B}" type="pres">
      <dgm:prSet presAssocID="{491F9CAE-1943-4E55-B4F5-0FB7FF45C550}" presName="item1" presStyleLbl="node1" presStyleIdx="0" presStyleCnt="2" custScaleX="192239" custScaleY="100000" custLinFactNeighborX="81391" custLinFactNeighborY="-65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CFAC5-689F-4AC0-B19C-29CAB17DCC2E}" type="pres">
      <dgm:prSet presAssocID="{69C06A1B-8298-485B-A897-34B41D9E3EA5}" presName="item2" presStyleLbl="node1" presStyleIdx="1" presStyleCnt="2" custScaleX="211914" custScaleY="97054" custLinFactNeighborX="-38554" custLinFactNeighborY="-31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612CE-5D35-4673-8BB5-A4EFE2E5E15F}" type="pres">
      <dgm:prSet presAssocID="{C559FFBD-4CFA-4C19-84EE-55B6555E9E75}" presName="funnel" presStyleLbl="trAlignAcc1" presStyleIdx="0" presStyleCnt="1" custScaleX="165232" custLinFactNeighborX="0" custLinFactNeighborY="828"/>
      <dgm:spPr/>
      <dgm:t>
        <a:bodyPr/>
        <a:lstStyle/>
        <a:p>
          <a:endParaRPr lang="ru-RU"/>
        </a:p>
      </dgm:t>
    </dgm:pt>
  </dgm:ptLst>
  <dgm:cxnLst>
    <dgm:cxn modelId="{3024330B-EC17-4FF7-B29D-156388CA29F3}" type="presOf" srcId="{2804B0B7-D3B4-4D5A-AF46-B5DAAEE8714A}" destId="{EB8CFAC5-689F-4AC0-B19C-29CAB17DCC2E}" srcOrd="0" destOrd="0" presId="urn:microsoft.com/office/officeart/2005/8/layout/funnel1"/>
    <dgm:cxn modelId="{CD0F7EB0-E64F-4882-B0D4-99A4B0B7C6E4}" type="presOf" srcId="{C559FFBD-4CFA-4C19-84EE-55B6555E9E75}" destId="{CFF184A3-4BF1-47CA-B87E-A65BF96B3BE5}" srcOrd="0" destOrd="0" presId="urn:microsoft.com/office/officeart/2005/8/layout/funnel1"/>
    <dgm:cxn modelId="{BBA34704-4800-4EF3-8A40-E3628DFA5798}" srcId="{C559FFBD-4CFA-4C19-84EE-55B6555E9E75}" destId="{69C06A1B-8298-485B-A897-34B41D9E3EA5}" srcOrd="2" destOrd="0" parTransId="{4FC0B451-E5D1-41CB-AE16-F5A3D9ABEEEF}" sibTransId="{9D637E21-67BC-4F45-A7D7-E82D794C0790}"/>
    <dgm:cxn modelId="{46D61E72-E167-4F1D-9035-55095A015885}" srcId="{C559FFBD-4CFA-4C19-84EE-55B6555E9E75}" destId="{491F9CAE-1943-4E55-B4F5-0FB7FF45C550}" srcOrd="1" destOrd="0" parTransId="{F0706126-4CA9-4D47-9384-E191A7AE94AB}" sibTransId="{52375170-341B-4E40-B2C5-B2F3896E9A61}"/>
    <dgm:cxn modelId="{36148F9F-7A7E-427A-89C0-BA9920EF16B4}" type="presOf" srcId="{491F9CAE-1943-4E55-B4F5-0FB7FF45C550}" destId="{FE4EAF48-FA9B-4E0F-8AA2-FD9D5F554E2B}" srcOrd="0" destOrd="0" presId="urn:microsoft.com/office/officeart/2005/8/layout/funnel1"/>
    <dgm:cxn modelId="{E575D509-10F4-4566-B931-BD08AF80C40D}" srcId="{C559FFBD-4CFA-4C19-84EE-55B6555E9E75}" destId="{2804B0B7-D3B4-4D5A-AF46-B5DAAEE8714A}" srcOrd="0" destOrd="0" parTransId="{DE5EB1E1-A2D8-4F29-BC9C-B8C611A4C015}" sibTransId="{42AA955F-5D0D-48D0-8FBB-6F85FC715035}"/>
    <dgm:cxn modelId="{1617202C-7A85-449A-8F85-1CF8FF98A475}" type="presOf" srcId="{69C06A1B-8298-485B-A897-34B41D9E3EA5}" destId="{7D9F76EE-D26C-4F41-BF91-7A2BEEE06724}" srcOrd="0" destOrd="0" presId="urn:microsoft.com/office/officeart/2005/8/layout/funnel1"/>
    <dgm:cxn modelId="{6AD7DE77-16C7-4C83-8AB5-7E1330211FEE}" type="presParOf" srcId="{CFF184A3-4BF1-47CA-B87E-A65BF96B3BE5}" destId="{E8A20126-221A-432A-BCE2-11FCA733388B}" srcOrd="0" destOrd="0" presId="urn:microsoft.com/office/officeart/2005/8/layout/funnel1"/>
    <dgm:cxn modelId="{A945F518-D3E6-4361-9B3E-DC4BCBC382A0}" type="presParOf" srcId="{CFF184A3-4BF1-47CA-B87E-A65BF96B3BE5}" destId="{D90FDDC1-C4C8-41E4-B6FC-7908A96AE1F8}" srcOrd="1" destOrd="0" presId="urn:microsoft.com/office/officeart/2005/8/layout/funnel1"/>
    <dgm:cxn modelId="{CADE5B5C-1EEA-47C3-8766-13562F13A9D0}" type="presParOf" srcId="{CFF184A3-4BF1-47CA-B87E-A65BF96B3BE5}" destId="{7D9F76EE-D26C-4F41-BF91-7A2BEEE06724}" srcOrd="2" destOrd="0" presId="urn:microsoft.com/office/officeart/2005/8/layout/funnel1"/>
    <dgm:cxn modelId="{7C2229B7-716E-45C3-8F89-DEA96994F64B}" type="presParOf" srcId="{CFF184A3-4BF1-47CA-B87E-A65BF96B3BE5}" destId="{FE4EAF48-FA9B-4E0F-8AA2-FD9D5F554E2B}" srcOrd="3" destOrd="0" presId="urn:microsoft.com/office/officeart/2005/8/layout/funnel1"/>
    <dgm:cxn modelId="{52AFD718-BD62-4A2C-82DD-7FD8C93FEF41}" type="presParOf" srcId="{CFF184A3-4BF1-47CA-B87E-A65BF96B3BE5}" destId="{EB8CFAC5-689F-4AC0-B19C-29CAB17DCC2E}" srcOrd="4" destOrd="0" presId="urn:microsoft.com/office/officeart/2005/8/layout/funnel1"/>
    <dgm:cxn modelId="{E952FAB5-670B-4569-939E-FBF1A646DEE0}" type="presParOf" srcId="{CFF184A3-4BF1-47CA-B87E-A65BF96B3BE5}" destId="{ACB612CE-5D35-4673-8BB5-A4EFE2E5E15F}" srcOrd="5" destOrd="0" presId="urn:microsoft.com/office/officeart/2005/8/layout/funnel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5AA129-2D85-42B3-BEA6-E0E6FAD82C04}" type="doc">
      <dgm:prSet loTypeId="urn:microsoft.com/office/officeart/2005/8/layout/hProcess10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50E3B9C-B126-4EF7-B973-EAA58B473439}">
      <dgm:prSet custT="1"/>
      <dgm:spPr/>
      <dgm:t>
        <a:bodyPr/>
        <a:lstStyle/>
        <a:p>
          <a:r>
            <a:rPr lang="ru-RU" sz="1200" smtClean="0"/>
            <a:t>Разработать и провести 20 досуговых мероприятий для детей, находящихся на лечении в больнице.</a:t>
          </a:r>
          <a:endParaRPr lang="ru-RU" sz="1200"/>
        </a:p>
      </dgm:t>
    </dgm:pt>
    <dgm:pt modelId="{4460A498-24DC-40D7-83A5-F970C7CA1973}" type="parTrans" cxnId="{E91F8C6B-FA3D-4B71-8C08-CEA5F3694CB6}">
      <dgm:prSet/>
      <dgm:spPr/>
      <dgm:t>
        <a:bodyPr/>
        <a:lstStyle/>
        <a:p>
          <a:endParaRPr lang="ru-RU" sz="1200"/>
        </a:p>
      </dgm:t>
    </dgm:pt>
    <dgm:pt modelId="{6A70A900-A4E9-4F45-BB82-9E8D825937DC}" type="sibTrans" cxnId="{E91F8C6B-FA3D-4B71-8C08-CEA5F3694CB6}">
      <dgm:prSet custT="1"/>
      <dgm:spPr/>
      <dgm:t>
        <a:bodyPr/>
        <a:lstStyle/>
        <a:p>
          <a:endParaRPr lang="ru-RU" sz="1200"/>
        </a:p>
      </dgm:t>
    </dgm:pt>
    <dgm:pt modelId="{969F413A-18AE-4D95-980F-529E068751BE}">
      <dgm:prSet custT="1"/>
      <dgm:spPr/>
      <dgm:t>
        <a:bodyPr/>
        <a:lstStyle/>
        <a:p>
          <a:r>
            <a:rPr lang="ru-RU" sz="1200" smtClean="0"/>
            <a:t>Вовлечь в больничное волонтерство в рамках проекта 30 добровольцев из 7 волонтерских корпусов г. Биробиджан.</a:t>
          </a:r>
          <a:endParaRPr lang="ru-RU" sz="1200"/>
        </a:p>
      </dgm:t>
    </dgm:pt>
    <dgm:pt modelId="{197C03EF-D667-47C9-AE00-14241A7EEFE2}" type="parTrans" cxnId="{2704A3AD-C6A1-4D70-B261-B7FAE2A5B7E2}">
      <dgm:prSet/>
      <dgm:spPr/>
      <dgm:t>
        <a:bodyPr/>
        <a:lstStyle/>
        <a:p>
          <a:endParaRPr lang="ru-RU" sz="1200"/>
        </a:p>
      </dgm:t>
    </dgm:pt>
    <dgm:pt modelId="{ABB9F5EA-4FB6-44BB-AEA8-721D2DA07C98}" type="sibTrans" cxnId="{2704A3AD-C6A1-4D70-B261-B7FAE2A5B7E2}">
      <dgm:prSet custT="1"/>
      <dgm:spPr/>
      <dgm:t>
        <a:bodyPr/>
        <a:lstStyle/>
        <a:p>
          <a:endParaRPr lang="ru-RU" sz="1200"/>
        </a:p>
      </dgm:t>
    </dgm:pt>
    <dgm:pt modelId="{90020EAF-7A2C-42FC-AFD7-143BEFF2B9AD}">
      <dgm:prSet custT="1"/>
      <dgm:spPr/>
      <dgm:t>
        <a:bodyPr/>
        <a:lstStyle/>
        <a:p>
          <a:r>
            <a:rPr lang="ru-RU" sz="1200" smtClean="0"/>
            <a:t>Задействовать в качестве участников досуговых мероприятий около 200 детей.</a:t>
          </a:r>
          <a:endParaRPr lang="ru-RU" sz="1200"/>
        </a:p>
      </dgm:t>
    </dgm:pt>
    <dgm:pt modelId="{85FA962F-5D39-4979-8D89-07632887E283}" type="parTrans" cxnId="{4039A3C8-727B-442A-9DCC-4B7768F14476}">
      <dgm:prSet/>
      <dgm:spPr/>
      <dgm:t>
        <a:bodyPr/>
        <a:lstStyle/>
        <a:p>
          <a:endParaRPr lang="ru-RU" sz="1200"/>
        </a:p>
      </dgm:t>
    </dgm:pt>
    <dgm:pt modelId="{194C28F5-46B3-4A2F-A552-687B8E90CD92}" type="sibTrans" cxnId="{4039A3C8-727B-442A-9DCC-4B7768F14476}">
      <dgm:prSet custT="1"/>
      <dgm:spPr/>
      <dgm:t>
        <a:bodyPr/>
        <a:lstStyle/>
        <a:p>
          <a:endParaRPr lang="ru-RU" sz="1200"/>
        </a:p>
      </dgm:t>
    </dgm:pt>
    <dgm:pt modelId="{CBFD7F65-CF18-41D3-8B34-CE07FD3575D9}">
      <dgm:prSet custT="1"/>
      <dgm:spPr/>
      <dgm:t>
        <a:bodyPr/>
        <a:lstStyle/>
        <a:p>
          <a:r>
            <a:rPr lang="ru-RU" sz="1200" smtClean="0"/>
            <a:t>Привлечь в качестве партнеров и соорганизаторов больничного волонтерства 6  учреждений здравоохранения, социальной защиты и образования.</a:t>
          </a:r>
          <a:endParaRPr lang="ru-RU" sz="1200"/>
        </a:p>
      </dgm:t>
    </dgm:pt>
    <dgm:pt modelId="{33622224-DEDA-4002-B0E5-C40F6B83F5CE}" type="parTrans" cxnId="{4D75186C-148C-4075-A61C-856247D0B48E}">
      <dgm:prSet/>
      <dgm:spPr/>
      <dgm:t>
        <a:bodyPr/>
        <a:lstStyle/>
        <a:p>
          <a:endParaRPr lang="ru-RU" sz="1200"/>
        </a:p>
      </dgm:t>
    </dgm:pt>
    <dgm:pt modelId="{301C5A24-4595-45BB-AD77-059BA6D8BF59}" type="sibTrans" cxnId="{4D75186C-148C-4075-A61C-856247D0B48E}">
      <dgm:prSet/>
      <dgm:spPr/>
      <dgm:t>
        <a:bodyPr/>
        <a:lstStyle/>
        <a:p>
          <a:endParaRPr lang="ru-RU" sz="1200"/>
        </a:p>
      </dgm:t>
    </dgm:pt>
    <dgm:pt modelId="{897A429B-03B1-46D8-93A0-9C43CE7D5368}" type="pres">
      <dgm:prSet presAssocID="{065AA129-2D85-42B3-BEA6-E0E6FAD82C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8ABC7D-C202-4327-B160-89301307B3FF}" type="pres">
      <dgm:prSet presAssocID="{750E3B9C-B126-4EF7-B973-EAA58B473439}" presName="composite" presStyleCnt="0"/>
      <dgm:spPr/>
      <dgm:t>
        <a:bodyPr/>
        <a:lstStyle/>
        <a:p>
          <a:endParaRPr lang="ru-RU"/>
        </a:p>
      </dgm:t>
    </dgm:pt>
    <dgm:pt modelId="{272B95FD-564A-4D33-988A-92F7344AFB17}" type="pres">
      <dgm:prSet presAssocID="{750E3B9C-B126-4EF7-B973-EAA58B473439}" presName="imagSh" presStyleLbl="b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7C1E035-CA03-4672-8DF0-1D405F9E2DE7}" type="pres">
      <dgm:prSet presAssocID="{750E3B9C-B126-4EF7-B973-EAA58B473439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E69D9-2D08-45B5-84AE-3D029A18626F}" type="pres">
      <dgm:prSet presAssocID="{6A70A900-A4E9-4F45-BB82-9E8D825937DC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BFA7487-DF36-4409-9D57-279E955CE7EB}" type="pres">
      <dgm:prSet presAssocID="{6A70A900-A4E9-4F45-BB82-9E8D825937DC}" presName="connTx" presStyleLbl="sibTrans2D1" presStyleIdx="0" presStyleCnt="3"/>
      <dgm:spPr/>
      <dgm:t>
        <a:bodyPr/>
        <a:lstStyle/>
        <a:p>
          <a:endParaRPr lang="ru-RU"/>
        </a:p>
      </dgm:t>
    </dgm:pt>
    <dgm:pt modelId="{0D5CD9B7-F468-48E9-8D6E-F326ABD07600}" type="pres">
      <dgm:prSet presAssocID="{969F413A-18AE-4D95-980F-529E068751BE}" presName="composite" presStyleCnt="0"/>
      <dgm:spPr/>
      <dgm:t>
        <a:bodyPr/>
        <a:lstStyle/>
        <a:p>
          <a:endParaRPr lang="ru-RU"/>
        </a:p>
      </dgm:t>
    </dgm:pt>
    <dgm:pt modelId="{AA6496F2-7736-4909-88E1-696AB372DBA8}" type="pres">
      <dgm:prSet presAssocID="{969F413A-18AE-4D95-980F-529E068751BE}" presName="imagSh" presStyleLbl="b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CA0A82B-CE87-4A41-9BEA-04A2C9C7915E}" type="pres">
      <dgm:prSet presAssocID="{969F413A-18AE-4D95-980F-529E068751BE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39C97-A008-430C-B8BA-B7D3A6E6D74E}" type="pres">
      <dgm:prSet presAssocID="{ABB9F5EA-4FB6-44BB-AEA8-721D2DA07C9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302EDBD-18C3-4CC1-B5A3-4643110AD670}" type="pres">
      <dgm:prSet presAssocID="{ABB9F5EA-4FB6-44BB-AEA8-721D2DA07C98}" presName="connTx" presStyleLbl="sibTrans2D1" presStyleIdx="1" presStyleCnt="3"/>
      <dgm:spPr/>
      <dgm:t>
        <a:bodyPr/>
        <a:lstStyle/>
        <a:p>
          <a:endParaRPr lang="ru-RU"/>
        </a:p>
      </dgm:t>
    </dgm:pt>
    <dgm:pt modelId="{94CCFA70-FD5B-4BAD-AAF2-7A3D9F4A84EB}" type="pres">
      <dgm:prSet presAssocID="{90020EAF-7A2C-42FC-AFD7-143BEFF2B9AD}" presName="composite" presStyleCnt="0"/>
      <dgm:spPr/>
      <dgm:t>
        <a:bodyPr/>
        <a:lstStyle/>
        <a:p>
          <a:endParaRPr lang="ru-RU"/>
        </a:p>
      </dgm:t>
    </dgm:pt>
    <dgm:pt modelId="{575F3F21-9368-48A4-B495-6D273A1E4013}" type="pres">
      <dgm:prSet presAssocID="{90020EAF-7A2C-42FC-AFD7-143BEFF2B9AD}" presName="imagSh" presStyleLbl="b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5C4471-63F6-454D-A100-BC7FDEFB4159}" type="pres">
      <dgm:prSet presAssocID="{90020EAF-7A2C-42FC-AFD7-143BEFF2B9AD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2F87C-B604-4FDF-8CB9-7B3A484D7AC3}" type="pres">
      <dgm:prSet presAssocID="{194C28F5-46B3-4A2F-A552-687B8E90CD92}" presName="sibTrans" presStyleLbl="sibTrans2D1" presStyleIdx="2" presStyleCnt="3"/>
      <dgm:spPr/>
      <dgm:t>
        <a:bodyPr/>
        <a:lstStyle/>
        <a:p>
          <a:endParaRPr lang="ru-RU"/>
        </a:p>
      </dgm:t>
    </dgm:pt>
    <dgm:pt modelId="{C844B56D-C346-4097-AEBE-02DCB82F8B79}" type="pres">
      <dgm:prSet presAssocID="{194C28F5-46B3-4A2F-A552-687B8E90CD92}" presName="connTx" presStyleLbl="sibTrans2D1" presStyleIdx="2" presStyleCnt="3"/>
      <dgm:spPr/>
      <dgm:t>
        <a:bodyPr/>
        <a:lstStyle/>
        <a:p>
          <a:endParaRPr lang="ru-RU"/>
        </a:p>
      </dgm:t>
    </dgm:pt>
    <dgm:pt modelId="{B0157418-B4BE-43D2-9A28-90B64CCD74AA}" type="pres">
      <dgm:prSet presAssocID="{CBFD7F65-CF18-41D3-8B34-CE07FD3575D9}" presName="composite" presStyleCnt="0"/>
      <dgm:spPr/>
      <dgm:t>
        <a:bodyPr/>
        <a:lstStyle/>
        <a:p>
          <a:endParaRPr lang="ru-RU"/>
        </a:p>
      </dgm:t>
    </dgm:pt>
    <dgm:pt modelId="{BEAD5A2D-C42D-47BC-9CEB-068F12E9E484}" type="pres">
      <dgm:prSet presAssocID="{CBFD7F65-CF18-41D3-8B34-CE07FD3575D9}" presName="imagSh" presStyleLbl="b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7D7D5AC-91C6-4B54-AC56-B75512E0DC68}" type="pres">
      <dgm:prSet presAssocID="{CBFD7F65-CF18-41D3-8B34-CE07FD3575D9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68FC10-7F0C-4E07-8032-D5793B0D704C}" type="presOf" srcId="{750E3B9C-B126-4EF7-B973-EAA58B473439}" destId="{67C1E035-CA03-4672-8DF0-1D405F9E2DE7}" srcOrd="0" destOrd="0" presId="urn:microsoft.com/office/officeart/2005/8/layout/hProcess10"/>
    <dgm:cxn modelId="{4039A3C8-727B-442A-9DCC-4B7768F14476}" srcId="{065AA129-2D85-42B3-BEA6-E0E6FAD82C04}" destId="{90020EAF-7A2C-42FC-AFD7-143BEFF2B9AD}" srcOrd="2" destOrd="0" parTransId="{85FA962F-5D39-4979-8D89-07632887E283}" sibTransId="{194C28F5-46B3-4A2F-A552-687B8E90CD92}"/>
    <dgm:cxn modelId="{BE2187E4-0D53-47C6-B18E-D6E5818752D4}" type="presOf" srcId="{ABB9F5EA-4FB6-44BB-AEA8-721D2DA07C98}" destId="{7302EDBD-18C3-4CC1-B5A3-4643110AD670}" srcOrd="1" destOrd="0" presId="urn:microsoft.com/office/officeart/2005/8/layout/hProcess10"/>
    <dgm:cxn modelId="{2FB76D4F-8E19-4157-B23E-89B896C3CE24}" type="presOf" srcId="{6A70A900-A4E9-4F45-BB82-9E8D825937DC}" destId="{FBFA7487-DF36-4409-9D57-279E955CE7EB}" srcOrd="1" destOrd="0" presId="urn:microsoft.com/office/officeart/2005/8/layout/hProcess10"/>
    <dgm:cxn modelId="{D4AF0D7D-6299-49D6-8F7C-167F6330FC9C}" type="presOf" srcId="{6A70A900-A4E9-4F45-BB82-9E8D825937DC}" destId="{695E69D9-2D08-45B5-84AE-3D029A18626F}" srcOrd="0" destOrd="0" presId="urn:microsoft.com/office/officeart/2005/8/layout/hProcess10"/>
    <dgm:cxn modelId="{4AF2FE5F-11E0-4F46-A2AE-319A981ACE1D}" type="presOf" srcId="{969F413A-18AE-4D95-980F-529E068751BE}" destId="{7CA0A82B-CE87-4A41-9BEA-04A2C9C7915E}" srcOrd="0" destOrd="0" presId="urn:microsoft.com/office/officeart/2005/8/layout/hProcess10"/>
    <dgm:cxn modelId="{2704A3AD-C6A1-4D70-B261-B7FAE2A5B7E2}" srcId="{065AA129-2D85-42B3-BEA6-E0E6FAD82C04}" destId="{969F413A-18AE-4D95-980F-529E068751BE}" srcOrd="1" destOrd="0" parTransId="{197C03EF-D667-47C9-AE00-14241A7EEFE2}" sibTransId="{ABB9F5EA-4FB6-44BB-AEA8-721D2DA07C98}"/>
    <dgm:cxn modelId="{7075CDBC-6DEB-4B11-9B3F-E20982CBDEAE}" type="presOf" srcId="{194C28F5-46B3-4A2F-A552-687B8E90CD92}" destId="{C844B56D-C346-4097-AEBE-02DCB82F8B79}" srcOrd="1" destOrd="0" presId="urn:microsoft.com/office/officeart/2005/8/layout/hProcess10"/>
    <dgm:cxn modelId="{8ED321EB-1F16-406B-83C8-E5B905791AA8}" type="presOf" srcId="{CBFD7F65-CF18-41D3-8B34-CE07FD3575D9}" destId="{97D7D5AC-91C6-4B54-AC56-B75512E0DC68}" srcOrd="0" destOrd="0" presId="urn:microsoft.com/office/officeart/2005/8/layout/hProcess10"/>
    <dgm:cxn modelId="{4AEDE6C2-5F9D-46EB-BC89-4F53E36E8F39}" type="presOf" srcId="{90020EAF-7A2C-42FC-AFD7-143BEFF2B9AD}" destId="{BD5C4471-63F6-454D-A100-BC7FDEFB4159}" srcOrd="0" destOrd="0" presId="urn:microsoft.com/office/officeart/2005/8/layout/hProcess10"/>
    <dgm:cxn modelId="{4D75186C-148C-4075-A61C-856247D0B48E}" srcId="{065AA129-2D85-42B3-BEA6-E0E6FAD82C04}" destId="{CBFD7F65-CF18-41D3-8B34-CE07FD3575D9}" srcOrd="3" destOrd="0" parTransId="{33622224-DEDA-4002-B0E5-C40F6B83F5CE}" sibTransId="{301C5A24-4595-45BB-AD77-059BA6D8BF59}"/>
    <dgm:cxn modelId="{7838BC1E-0AD5-4B6D-882F-EF87983D3F00}" type="presOf" srcId="{065AA129-2D85-42B3-BEA6-E0E6FAD82C04}" destId="{897A429B-03B1-46D8-93A0-9C43CE7D5368}" srcOrd="0" destOrd="0" presId="urn:microsoft.com/office/officeart/2005/8/layout/hProcess10"/>
    <dgm:cxn modelId="{9F15E14F-1C1A-49C6-A044-65FF8B5F3C08}" type="presOf" srcId="{ABB9F5EA-4FB6-44BB-AEA8-721D2DA07C98}" destId="{60A39C97-A008-430C-B8BA-B7D3A6E6D74E}" srcOrd="0" destOrd="0" presId="urn:microsoft.com/office/officeart/2005/8/layout/hProcess10"/>
    <dgm:cxn modelId="{E91F8C6B-FA3D-4B71-8C08-CEA5F3694CB6}" srcId="{065AA129-2D85-42B3-BEA6-E0E6FAD82C04}" destId="{750E3B9C-B126-4EF7-B973-EAA58B473439}" srcOrd="0" destOrd="0" parTransId="{4460A498-24DC-40D7-83A5-F970C7CA1973}" sibTransId="{6A70A900-A4E9-4F45-BB82-9E8D825937DC}"/>
    <dgm:cxn modelId="{8E729F96-7907-48AD-910D-8FB9DB5B0835}" type="presOf" srcId="{194C28F5-46B3-4A2F-A552-687B8E90CD92}" destId="{0462F87C-B604-4FDF-8CB9-7B3A484D7AC3}" srcOrd="0" destOrd="0" presId="urn:microsoft.com/office/officeart/2005/8/layout/hProcess10"/>
    <dgm:cxn modelId="{294476BB-B101-4769-8AC4-11FD6E21DDDE}" type="presParOf" srcId="{897A429B-03B1-46D8-93A0-9C43CE7D5368}" destId="{DC8ABC7D-C202-4327-B160-89301307B3FF}" srcOrd="0" destOrd="0" presId="urn:microsoft.com/office/officeart/2005/8/layout/hProcess10"/>
    <dgm:cxn modelId="{A242A755-516C-493A-8043-11661DCBAEC8}" type="presParOf" srcId="{DC8ABC7D-C202-4327-B160-89301307B3FF}" destId="{272B95FD-564A-4D33-988A-92F7344AFB17}" srcOrd="0" destOrd="0" presId="urn:microsoft.com/office/officeart/2005/8/layout/hProcess10"/>
    <dgm:cxn modelId="{3428E5E5-83A1-48AF-B684-71F5D5B9B399}" type="presParOf" srcId="{DC8ABC7D-C202-4327-B160-89301307B3FF}" destId="{67C1E035-CA03-4672-8DF0-1D405F9E2DE7}" srcOrd="1" destOrd="0" presId="urn:microsoft.com/office/officeart/2005/8/layout/hProcess10"/>
    <dgm:cxn modelId="{96E6901D-E6CC-4014-9592-B8187224D7FF}" type="presParOf" srcId="{897A429B-03B1-46D8-93A0-9C43CE7D5368}" destId="{695E69D9-2D08-45B5-84AE-3D029A18626F}" srcOrd="1" destOrd="0" presId="urn:microsoft.com/office/officeart/2005/8/layout/hProcess10"/>
    <dgm:cxn modelId="{C0A79B30-1185-4ECD-855C-E2402E4246F4}" type="presParOf" srcId="{695E69D9-2D08-45B5-84AE-3D029A18626F}" destId="{FBFA7487-DF36-4409-9D57-279E955CE7EB}" srcOrd="0" destOrd="0" presId="urn:microsoft.com/office/officeart/2005/8/layout/hProcess10"/>
    <dgm:cxn modelId="{C2571B68-7AF0-4860-ABC4-3B8AD5C1CC19}" type="presParOf" srcId="{897A429B-03B1-46D8-93A0-9C43CE7D5368}" destId="{0D5CD9B7-F468-48E9-8D6E-F326ABD07600}" srcOrd="2" destOrd="0" presId="urn:microsoft.com/office/officeart/2005/8/layout/hProcess10"/>
    <dgm:cxn modelId="{58763284-335A-46A3-9B59-948FC7CD4A5D}" type="presParOf" srcId="{0D5CD9B7-F468-48E9-8D6E-F326ABD07600}" destId="{AA6496F2-7736-4909-88E1-696AB372DBA8}" srcOrd="0" destOrd="0" presId="urn:microsoft.com/office/officeart/2005/8/layout/hProcess10"/>
    <dgm:cxn modelId="{1C51E65E-C628-4272-A5C1-9807837FAF54}" type="presParOf" srcId="{0D5CD9B7-F468-48E9-8D6E-F326ABD07600}" destId="{7CA0A82B-CE87-4A41-9BEA-04A2C9C7915E}" srcOrd="1" destOrd="0" presId="urn:microsoft.com/office/officeart/2005/8/layout/hProcess10"/>
    <dgm:cxn modelId="{29D75504-292C-4066-9163-593D75132139}" type="presParOf" srcId="{897A429B-03B1-46D8-93A0-9C43CE7D5368}" destId="{60A39C97-A008-430C-B8BA-B7D3A6E6D74E}" srcOrd="3" destOrd="0" presId="urn:microsoft.com/office/officeart/2005/8/layout/hProcess10"/>
    <dgm:cxn modelId="{BD28B47F-2872-4539-86A1-D77AAA2999A5}" type="presParOf" srcId="{60A39C97-A008-430C-B8BA-B7D3A6E6D74E}" destId="{7302EDBD-18C3-4CC1-B5A3-4643110AD670}" srcOrd="0" destOrd="0" presId="urn:microsoft.com/office/officeart/2005/8/layout/hProcess10"/>
    <dgm:cxn modelId="{5024E46D-9B4F-4282-AC2A-DE21D23B3294}" type="presParOf" srcId="{897A429B-03B1-46D8-93A0-9C43CE7D5368}" destId="{94CCFA70-FD5B-4BAD-AAF2-7A3D9F4A84EB}" srcOrd="4" destOrd="0" presId="urn:microsoft.com/office/officeart/2005/8/layout/hProcess10"/>
    <dgm:cxn modelId="{89BA3BE9-20FF-4F28-B6FD-F02ABD2742D1}" type="presParOf" srcId="{94CCFA70-FD5B-4BAD-AAF2-7A3D9F4A84EB}" destId="{575F3F21-9368-48A4-B495-6D273A1E4013}" srcOrd="0" destOrd="0" presId="urn:microsoft.com/office/officeart/2005/8/layout/hProcess10"/>
    <dgm:cxn modelId="{1873858B-D1E4-45C0-BDB8-E7DD42833D77}" type="presParOf" srcId="{94CCFA70-FD5B-4BAD-AAF2-7A3D9F4A84EB}" destId="{BD5C4471-63F6-454D-A100-BC7FDEFB4159}" srcOrd="1" destOrd="0" presId="urn:microsoft.com/office/officeart/2005/8/layout/hProcess10"/>
    <dgm:cxn modelId="{88CE0DD3-2D8A-4D14-BEA3-C66A02C26716}" type="presParOf" srcId="{897A429B-03B1-46D8-93A0-9C43CE7D5368}" destId="{0462F87C-B604-4FDF-8CB9-7B3A484D7AC3}" srcOrd="5" destOrd="0" presId="urn:microsoft.com/office/officeart/2005/8/layout/hProcess10"/>
    <dgm:cxn modelId="{438B7FA0-169C-4AFE-A92E-81AF232F2FF5}" type="presParOf" srcId="{0462F87C-B604-4FDF-8CB9-7B3A484D7AC3}" destId="{C844B56D-C346-4097-AEBE-02DCB82F8B79}" srcOrd="0" destOrd="0" presId="urn:microsoft.com/office/officeart/2005/8/layout/hProcess10"/>
    <dgm:cxn modelId="{5ECD43C5-E037-4DCD-BBF0-A02EBD75A0F2}" type="presParOf" srcId="{897A429B-03B1-46D8-93A0-9C43CE7D5368}" destId="{B0157418-B4BE-43D2-9A28-90B64CCD74AA}" srcOrd="6" destOrd="0" presId="urn:microsoft.com/office/officeart/2005/8/layout/hProcess10"/>
    <dgm:cxn modelId="{9E27A715-01FB-48B8-84FB-0CEC5A92F877}" type="presParOf" srcId="{B0157418-B4BE-43D2-9A28-90B64CCD74AA}" destId="{BEAD5A2D-C42D-47BC-9CEB-068F12E9E484}" srcOrd="0" destOrd="0" presId="urn:microsoft.com/office/officeart/2005/8/layout/hProcess10"/>
    <dgm:cxn modelId="{B4A59D39-7B43-4F44-AA1D-267646C89851}" type="presParOf" srcId="{B0157418-B4BE-43D2-9A28-90B64CCD74AA}" destId="{97D7D5AC-91C6-4B54-AC56-B75512E0DC68}" srcOrd="1" destOrd="0" presId="urn:microsoft.com/office/officeart/2005/8/layout/hProcess10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C506F-F6C3-44C7-BC58-6B7D38892FC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27DFF-0FA2-4730-8D41-E764E58DD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40AB-8CD5-4DCE-8D84-AE23E7233B0E}" type="datetime1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E712-2915-483B-96F1-F9088D8D588C}" type="datetime1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9DDA-157C-4EDE-AE7A-EA77D856D172}" type="datetime1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84CE-F2B9-4E1B-B6B1-EBEA2B1F3156}" type="datetime1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2F39-A202-4833-A6EA-B0946F0E82C5}" type="datetime1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F73-E88B-4BA0-8775-78F6D640BB40}" type="datetime1">
              <a:rPr lang="ru-RU" smtClean="0"/>
              <a:pPr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CAD5-746C-4C2C-93C3-819D48C26754}" type="datetime1">
              <a:rPr lang="ru-RU" smtClean="0"/>
              <a:pPr/>
              <a:t>17.08.2018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D2EA-616E-4F82-BA4E-F03DDB361986}" type="datetime1">
              <a:rPr lang="ru-RU" smtClean="0"/>
              <a:pPr/>
              <a:t>17.08.2018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13A5-8C9C-4D47-BFD0-32EEFAC38A6F}" type="datetime1">
              <a:rPr lang="ru-RU" smtClean="0"/>
              <a:pPr/>
              <a:t>17.08.2018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0C70-72B4-4F99-9933-87304EC5D721}" type="datetime1">
              <a:rPr lang="ru-RU" smtClean="0"/>
              <a:pPr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E6D-5176-41E6-BBD4-11210C008272}" type="datetime1">
              <a:rPr lang="ru-RU" smtClean="0"/>
              <a:pPr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79202-E815-49E3-B064-D77564690355}" type="datetime1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868346"/>
          </a:xfrm>
        </p:spPr>
        <p:txBody>
          <a:bodyPr/>
          <a:lstStyle/>
          <a:p>
            <a:r>
              <a:rPr lang="ru-RU" b="1" dirty="0" smtClean="0"/>
              <a:t>Цель проекта:</a:t>
            </a: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57224" y="1571612"/>
          <a:ext cx="7572428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7772400" cy="796908"/>
          </a:xfrm>
        </p:spPr>
        <p:txBody>
          <a:bodyPr/>
          <a:lstStyle/>
          <a:p>
            <a:r>
              <a:rPr lang="ru-RU" b="1" dirty="0" smtClean="0"/>
              <a:t>Значимость проекта: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2857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Реализация проекта:</a:t>
            </a:r>
            <a:endParaRPr lang="ru-RU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642918"/>
          <a:ext cx="8786874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772400" cy="439718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Реализация проекта «в лицах»:</a:t>
            </a:r>
            <a:endParaRPr lang="ru-RU" sz="26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8" name="Picture 4" descr="C:\Users\Admin\Desktop\МОЯ ПАПКА\!!! МОСТ\Проекты_Доброволец\Волонтеры - детям\Материалы проекта\75623210120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57166"/>
            <a:ext cx="2135174" cy="1424561"/>
          </a:xfrm>
          <a:prstGeom prst="rect">
            <a:avLst/>
          </a:prstGeom>
          <a:noFill/>
        </p:spPr>
      </p:pic>
      <p:pic>
        <p:nvPicPr>
          <p:cNvPr id="1029" name="Picture 5" descr="C:\Users\Admin\Desktop\МОЯ ПАПКА\!!! МОСТ\Проекты_Доброволец\Волонтеры - детям\Материалы проекта\857662302201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429264"/>
            <a:ext cx="2015070" cy="1134311"/>
          </a:xfrm>
          <a:prstGeom prst="rect">
            <a:avLst/>
          </a:prstGeom>
          <a:noFill/>
        </p:spPr>
      </p:pic>
      <p:pic>
        <p:nvPicPr>
          <p:cNvPr id="1030" name="Picture 6" descr="C:\Users\Admin\Desktop\МОЯ ПАПКА\!!! МОСТ\Проекты_Доброволец\Волонтеры - детям\Материалы проекта\857662302201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928802"/>
            <a:ext cx="2015070" cy="1134311"/>
          </a:xfrm>
          <a:prstGeom prst="rect">
            <a:avLst/>
          </a:prstGeom>
          <a:noFill/>
        </p:spPr>
      </p:pic>
      <p:pic>
        <p:nvPicPr>
          <p:cNvPr id="1031" name="Picture 7" descr="C:\Users\Admin\Desktop\МОЯ ПАПКА\!!! МОСТ\Проекты_Доброволец\Волонтеры - детям\Материалы проекта\857662302201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928802"/>
            <a:ext cx="2015070" cy="1134311"/>
          </a:xfrm>
          <a:prstGeom prst="rect">
            <a:avLst/>
          </a:prstGeom>
          <a:noFill/>
        </p:spPr>
      </p:pic>
      <p:pic>
        <p:nvPicPr>
          <p:cNvPr id="1032" name="Picture 8" descr="C:\Users\Admin\Desktop\МОЯ ПАПКА\!!! МОСТ\Проекты_Доброволец\Волонтеры - детям\Материалы проекта\Облож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8826" y="3071810"/>
            <a:ext cx="2135174" cy="1424561"/>
          </a:xfrm>
          <a:prstGeom prst="rect">
            <a:avLst/>
          </a:prstGeom>
          <a:noFill/>
        </p:spPr>
      </p:pic>
      <p:pic>
        <p:nvPicPr>
          <p:cNvPr id="1033" name="Picture 9" descr="C:\Users\Admin\Desktop\МОЯ ПАПКА\!!! МОСТ\Проекты_Доброволец\Волонтеры - детям\Материалы проекта\96cb32f9f6c7163e46f2ae26544d2200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5286388"/>
            <a:ext cx="2001726" cy="1336152"/>
          </a:xfrm>
          <a:prstGeom prst="rect">
            <a:avLst/>
          </a:prstGeom>
          <a:noFill/>
        </p:spPr>
      </p:pic>
      <p:pic>
        <p:nvPicPr>
          <p:cNvPr id="1034" name="Picture 10" descr="C:\Users\Admin\Desktop\МОЯ ПАПКА\!!! МОСТ\Проекты_Доброволец\Волонтеры - детям\Материалы проекта\13561512201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5214950"/>
            <a:ext cx="2135174" cy="1424561"/>
          </a:xfrm>
          <a:prstGeom prst="rect">
            <a:avLst/>
          </a:prstGeom>
          <a:noFill/>
        </p:spPr>
      </p:pic>
      <p:pic>
        <p:nvPicPr>
          <p:cNvPr id="1035" name="Picture 11" descr="C:\Users\Admin\Desktop\МОЯ ПАПКА\!!! МОСТ\Проекты_Доброволец\Волонтеры - детям\Материалы проекта\135615122015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4429132"/>
            <a:ext cx="2135174" cy="1424561"/>
          </a:xfrm>
          <a:prstGeom prst="rect">
            <a:avLst/>
          </a:prstGeom>
          <a:noFill/>
        </p:spPr>
      </p:pic>
      <p:pic>
        <p:nvPicPr>
          <p:cNvPr id="1036" name="Picture 12" descr="C:\Users\Admin\Desktop\МОЯ ПАПКА\!!! МОСТ\Проекты_Доброволец\Волонтеры - детям\Материалы проекта\556913092015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5286388"/>
            <a:ext cx="2135174" cy="1424561"/>
          </a:xfrm>
          <a:prstGeom prst="rect">
            <a:avLst/>
          </a:prstGeom>
          <a:noFill/>
        </p:spPr>
      </p:pic>
      <p:pic>
        <p:nvPicPr>
          <p:cNvPr id="1037" name="Picture 13" descr="C:\Users\Admin\Desktop\МОЯ ПАПКА\!!! МОСТ\Проекты_Доброволец\Волонтеры - детям\Материалы проекта\556913092015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28926" y="4000504"/>
            <a:ext cx="2135174" cy="1424561"/>
          </a:xfrm>
          <a:prstGeom prst="rect">
            <a:avLst/>
          </a:prstGeom>
          <a:noFill/>
        </p:spPr>
      </p:pic>
      <p:pic>
        <p:nvPicPr>
          <p:cNvPr id="1038" name="Picture 14" descr="C:\Users\Admin\Desktop\МОЯ ПАПКА\!!! МОСТ\Проекты_Доброволец\Волонтеры - детям\Материалы проекта\587028092015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6314" y="3071810"/>
            <a:ext cx="2135174" cy="1204372"/>
          </a:xfrm>
          <a:prstGeom prst="rect">
            <a:avLst/>
          </a:prstGeom>
          <a:noFill/>
        </p:spPr>
      </p:pic>
      <p:pic>
        <p:nvPicPr>
          <p:cNvPr id="1039" name="Picture 15" descr="C:\Users\Admin\Desktop\МОЯ ПАПКА\!!! МОСТ\Проекты_Доброволец\Волонтеры - детям\Материалы проекта\678825032016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472" y="3857628"/>
            <a:ext cx="2135174" cy="1201035"/>
          </a:xfrm>
          <a:prstGeom prst="rect">
            <a:avLst/>
          </a:prstGeom>
          <a:noFill/>
        </p:spPr>
      </p:pic>
      <p:pic>
        <p:nvPicPr>
          <p:cNvPr id="1040" name="Picture 16" descr="C:\Users\Admin\Desktop\МОЯ ПАПКА\!!! МОСТ\Проекты_Доброволец\Волонтеры - детям\Материалы проекта\971419062015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71736" y="2428868"/>
            <a:ext cx="2135174" cy="1424561"/>
          </a:xfrm>
          <a:prstGeom prst="rect">
            <a:avLst/>
          </a:prstGeom>
          <a:noFill/>
        </p:spPr>
      </p:pic>
      <p:pic>
        <p:nvPicPr>
          <p:cNvPr id="1041" name="Picture 17" descr="C:\Users\Admin\Desktop\МОЯ ПАПКА\!!! МОСТ\Проекты_Доброволец\Волонтеры - детям\Материалы проекта\971419062015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82" y="2214554"/>
            <a:ext cx="2135174" cy="1424561"/>
          </a:xfrm>
          <a:prstGeom prst="rect">
            <a:avLst/>
          </a:prstGeom>
          <a:noFill/>
        </p:spPr>
      </p:pic>
      <p:pic>
        <p:nvPicPr>
          <p:cNvPr id="1042" name="Picture 18" descr="C:\Users\Admin\Desktop\МОЯ ПАПКА\!!! МОСТ\Проекты_Доброволец\Волонтеры - детям\Материалы проекта\9714190620155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14810" y="571480"/>
            <a:ext cx="2135174" cy="1424561"/>
          </a:xfrm>
          <a:prstGeom prst="rect">
            <a:avLst/>
          </a:prstGeom>
          <a:noFill/>
        </p:spPr>
      </p:pic>
      <p:pic>
        <p:nvPicPr>
          <p:cNvPr id="1043" name="Picture 19" descr="C:\Users\Admin\Desktop\МОЯ ПАПКА\!!! МОСТ\Проекты_Доброволец\Волонтеры - детям\Материалы проекта\1356151220151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43108" y="928670"/>
            <a:ext cx="2135174" cy="1424561"/>
          </a:xfrm>
          <a:prstGeom prst="rect">
            <a:avLst/>
          </a:prstGeom>
          <a:noFill/>
        </p:spPr>
      </p:pic>
      <p:pic>
        <p:nvPicPr>
          <p:cNvPr id="1044" name="Picture 20" descr="C:\Users\Admin\Desktop\МОЯ ПАПКА\!!! МОСТ\Проекты_Доброволец\Волонтеры - детям\Материалы проекта\45654150220162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14282" y="642918"/>
            <a:ext cx="2015070" cy="1207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401080" cy="5111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Социальный эффект от реализации проекта:</a:t>
            </a:r>
            <a:endParaRPr lang="ru-RU" sz="32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71543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772400" cy="50006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Мультипликативность</a:t>
            </a:r>
            <a:r>
              <a:rPr lang="ru-RU" b="1" dirty="0" smtClean="0"/>
              <a:t>: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71543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6038872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Результаты проекта:</a:t>
            </a:r>
            <a:endParaRPr lang="ru-RU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642918"/>
          <a:ext cx="8786874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428736"/>
            <a:ext cx="8786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2019 г. планируется: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473</Words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Цель проекта:</vt:lpstr>
      <vt:lpstr>Значимость проекта:</vt:lpstr>
      <vt:lpstr>Реализация проекта:</vt:lpstr>
      <vt:lpstr>Реализация проекта «в лицах»:</vt:lpstr>
      <vt:lpstr>Социальный эффект от реализации проекта:</vt:lpstr>
      <vt:lpstr>Мультипликативность:</vt:lpstr>
      <vt:lpstr>Результаты проекта: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Областная акция  «Каждый может стать дедом Морозом!»</dc:title>
  <dc:creator>Admin</dc:creator>
  <cp:lastModifiedBy>Admin</cp:lastModifiedBy>
  <cp:revision>74</cp:revision>
  <dcterms:created xsi:type="dcterms:W3CDTF">2018-08-05T05:55:24Z</dcterms:created>
  <dcterms:modified xsi:type="dcterms:W3CDTF">2018-08-17T05:31:37Z</dcterms:modified>
</cp:coreProperties>
</file>