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-342880" y="4714884"/>
            <a:ext cx="7772400" cy="1470025"/>
          </a:xfrm>
        </p:spPr>
        <p:txBody>
          <a:bodyPr>
            <a:normAutofit/>
          </a:bodyPr>
          <a:lstStyle>
            <a:lvl1pPr>
              <a:defRPr sz="5400" b="1" cap="none" spc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28588" y="578645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Click to edit Master subtitle style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-571536" y="-71462"/>
            <a:ext cx="82296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7" name="SmartArt 占位符 6"/>
          <p:cNvSpPr>
            <a:spLocks noGrp="1"/>
          </p:cNvSpPr>
          <p:nvPr>
            <p:ph type="dgm" sz="quarter" idx="11"/>
          </p:nvPr>
        </p:nvSpPr>
        <p:spPr>
          <a:xfrm>
            <a:off x="714348" y="1785938"/>
            <a:ext cx="4572007" cy="4143392"/>
          </a:xfrm>
        </p:spPr>
        <p:txBody>
          <a:bodyPr/>
          <a:lstStyle/>
          <a:p>
            <a:r>
              <a:rPr lang="ru-RU" altLang="zh-CN" smtClean="0"/>
              <a:t>Вставка рисунка SmartArt</a:t>
            </a:r>
            <a:endParaRPr lang="zh-CN" altLang="en-US"/>
          </a:p>
        </p:txBody>
      </p:sp>
      <p:sp>
        <p:nvSpPr>
          <p:cNvPr id="10" name="内容占位符 9"/>
          <p:cNvSpPr>
            <a:spLocks noGrp="1"/>
          </p:cNvSpPr>
          <p:nvPr>
            <p:ph sz="quarter" idx="12"/>
          </p:nvPr>
        </p:nvSpPr>
        <p:spPr>
          <a:xfrm>
            <a:off x="5429250" y="1785938"/>
            <a:ext cx="3214688" cy="4143375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-642974" y="-24"/>
            <a:ext cx="82296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5" name="SmartArt 占位符 4"/>
          <p:cNvSpPr>
            <a:spLocks noGrp="1"/>
          </p:cNvSpPr>
          <p:nvPr>
            <p:ph type="dgm" sz="quarter" idx="10"/>
          </p:nvPr>
        </p:nvSpPr>
        <p:spPr>
          <a:xfrm>
            <a:off x="714375" y="1857375"/>
            <a:ext cx="4000500" cy="4286250"/>
          </a:xfrm>
        </p:spPr>
        <p:txBody>
          <a:bodyPr/>
          <a:lstStyle/>
          <a:p>
            <a:r>
              <a:rPr lang="ru-RU" altLang="zh-CN" smtClean="0"/>
              <a:t>Вставка рисунка SmartArt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1"/>
          </p:nvPr>
        </p:nvSpPr>
        <p:spPr>
          <a:xfrm>
            <a:off x="5000625" y="1857375"/>
            <a:ext cx="3714750" cy="4286250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428596" y="1714487"/>
            <a:ext cx="2071703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0" name="图片占位符 8"/>
          <p:cNvSpPr>
            <a:spLocks noGrp="1"/>
          </p:cNvSpPr>
          <p:nvPr>
            <p:ph type="pic" sz="quarter" idx="11"/>
          </p:nvPr>
        </p:nvSpPr>
        <p:spPr>
          <a:xfrm>
            <a:off x="2571735" y="1714488"/>
            <a:ext cx="2071703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1" name="图片占位符 8"/>
          <p:cNvSpPr>
            <a:spLocks noGrp="1"/>
          </p:cNvSpPr>
          <p:nvPr>
            <p:ph type="pic" sz="quarter" idx="12"/>
          </p:nvPr>
        </p:nvSpPr>
        <p:spPr>
          <a:xfrm>
            <a:off x="428595" y="3857627"/>
            <a:ext cx="2071703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2" name="图片占位符 8"/>
          <p:cNvSpPr>
            <a:spLocks noGrp="1"/>
          </p:cNvSpPr>
          <p:nvPr>
            <p:ph type="pic" sz="quarter" idx="13"/>
          </p:nvPr>
        </p:nvSpPr>
        <p:spPr>
          <a:xfrm>
            <a:off x="2571736" y="3857627"/>
            <a:ext cx="2071703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 hasCustomPrompt="1"/>
          </p:nvPr>
        </p:nvSpPr>
        <p:spPr>
          <a:xfrm>
            <a:off x="-785850" y="-16"/>
            <a:ext cx="82296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13" name="内容占位符 12"/>
          <p:cNvSpPr>
            <a:spLocks noGrp="1"/>
          </p:cNvSpPr>
          <p:nvPr>
            <p:ph sz="quarter" idx="14"/>
          </p:nvPr>
        </p:nvSpPr>
        <p:spPr>
          <a:xfrm>
            <a:off x="4786313" y="1714500"/>
            <a:ext cx="3786187" cy="4214813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500063" y="1143000"/>
            <a:ext cx="8143875" cy="1357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>
            <p:ph type="title" hasCustomPrompt="1"/>
          </p:nvPr>
        </p:nvSpPr>
        <p:spPr>
          <a:xfrm>
            <a:off x="-928726" y="5143512"/>
            <a:ext cx="8229600" cy="1143000"/>
          </a:xfrm>
        </p:spPr>
        <p:txBody>
          <a:bodyPr>
            <a:normAutofit/>
          </a:bodyPr>
          <a:lstStyle>
            <a:lvl1pPr>
              <a:defRPr sz="5400"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altLang="zh-CN" dirty="0" smtClean="0"/>
              <a:t>Thank You !</a:t>
            </a:r>
            <a:endParaRPr lang="zh-CN" altLang="en-US" dirty="0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2018/8/1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7" r:id="rId6"/>
    <p:sldLayoutId id="2147483656" r:id="rId7"/>
  </p:sldLayoutIdLst>
  <p:transition spd="med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5286388"/>
            <a:ext cx="89297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«ВМЕСТЕ МЫ СДЕЛАЕМ 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МИР ЯРЧЕ!»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10242" name="Picture 2" descr="D:\фото 2018\01.06.2018 День защиты детей\DSC_0252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3000364" y="428604"/>
            <a:ext cx="5929322" cy="3952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71462"/>
            <a:ext cx="7658064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Флешмоб</a:t>
            </a:r>
            <a:r>
              <a:rPr lang="ru-RU" dirty="0" smtClean="0"/>
              <a:t> «</a:t>
            </a:r>
            <a:r>
              <a:rPr lang="ru-RU" dirty="0" err="1" smtClean="0"/>
              <a:t>Фанки</a:t>
            </a:r>
            <a:r>
              <a:rPr lang="ru-RU" dirty="0" smtClean="0"/>
              <a:t>-</a:t>
            </a:r>
            <a:r>
              <a:rPr lang="en-US" dirty="0" smtClean="0"/>
              <a:t>Family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9218" name="Picture 2" descr="D:\фото 2017\20.06.-26.06.2017 Здоровая Кубань\26.06.2017 День молодежи ОПСН\DSC_0051.JPG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142984"/>
            <a:ext cx="7715304" cy="514353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«День защиты детей»</a:t>
            </a:r>
            <a:endParaRPr lang="ru-RU" dirty="0"/>
          </a:p>
        </p:txBody>
      </p:sp>
      <p:pic>
        <p:nvPicPr>
          <p:cNvPr id="1026" name="Picture 2" descr="D:\фото 2018\01.06.2018 День защиты детей\DSC_0121.JPG"/>
          <p:cNvPicPr>
            <a:picLocks noGrp="1" noChangeAspect="1" noChangeArrowheads="1"/>
          </p:cNvPicPr>
          <p:nvPr>
            <p:ph type="dgm" sz="quarter" idx="1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00174"/>
            <a:ext cx="7358114" cy="490540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71536" y="142852"/>
            <a:ext cx="8229600" cy="928686"/>
          </a:xfrm>
        </p:spPr>
        <p:txBody>
          <a:bodyPr>
            <a:noAutofit/>
          </a:bodyPr>
          <a:lstStyle/>
          <a:p>
            <a:r>
              <a:rPr lang="ru-RU" sz="4400" dirty="0" smtClean="0"/>
              <a:t>Агитационная акция «Молодежь за ЗОЖ»</a:t>
            </a:r>
            <a:endParaRPr lang="ru-RU" sz="4400" dirty="0"/>
          </a:p>
        </p:txBody>
      </p:sp>
      <p:pic>
        <p:nvPicPr>
          <p:cNvPr id="2050" name="Picture 2" descr="D:\фото 2018\Безопасный интернет 2018\06.04.2018 Тимашевск Акция Белый интернет\DSC_0007.JPG"/>
          <p:cNvPicPr>
            <a:picLocks noGrp="1" noChangeAspect="1" noChangeArrowheads="1"/>
          </p:cNvPicPr>
          <p:nvPr>
            <p:ph type="dgm" sz="quarter" idx="1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428736"/>
            <a:ext cx="7286649" cy="485776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Акция «Сделай САМ»</a:t>
            </a:r>
            <a:endParaRPr lang="ru-RU" dirty="0"/>
          </a:p>
        </p:txBody>
      </p:sp>
      <p:pic>
        <p:nvPicPr>
          <p:cNvPr id="3074" name="Picture 2" descr="D:\фото 2018\12.02.2018 75 лет со дня освобождения Краснодарского края\DSC_0015.JPG"/>
          <p:cNvPicPr>
            <a:picLocks noGrp="1" noChangeAspect="1" noChangeArrowheads="1"/>
          </p:cNvPicPr>
          <p:nvPr>
            <p:ph type="dgm" sz="quarter" idx="1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500306"/>
            <a:ext cx="5643602" cy="3762401"/>
          </a:xfrm>
          <a:prstGeom prst="rect">
            <a:avLst/>
          </a:prstGeom>
          <a:noFill/>
        </p:spPr>
      </p:pic>
      <p:pic>
        <p:nvPicPr>
          <p:cNvPr id="3075" name="Picture 3" descr="D:\фото 2018\12.02.2018 75 лет со дня освобождения Краснодарского края\DSC_0007.JPG"/>
          <p:cNvPicPr>
            <a:picLocks noChangeAspect="1" noChangeArrowheads="1"/>
          </p:cNvPicPr>
          <p:nvPr/>
        </p:nvPicPr>
        <p:blipFill>
          <a:blip r:embed="rId3" cstate="print"/>
          <a:srcRect l="8861" t="13291"/>
          <a:stretch>
            <a:fillRect/>
          </a:stretch>
        </p:blipFill>
        <p:spPr bwMode="auto">
          <a:xfrm>
            <a:off x="4214810" y="1000108"/>
            <a:ext cx="4071934" cy="2582661"/>
          </a:xfrm>
          <a:prstGeom prst="rect">
            <a:avLst/>
          </a:prstGeom>
          <a:noFill/>
        </p:spPr>
      </p:pic>
      <p:pic>
        <p:nvPicPr>
          <p:cNvPr id="3076" name="Picture 4" descr="D:\фото 2018\12.02.2018 75 лет со дня освобождения Краснодарского края\DSC_0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0726" y="3857628"/>
            <a:ext cx="3250398" cy="21669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43900" cy="10715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Акция «Подарок ветерану»</a:t>
            </a:r>
            <a:endParaRPr lang="ru-RU" dirty="0"/>
          </a:p>
        </p:txBody>
      </p:sp>
      <p:pic>
        <p:nvPicPr>
          <p:cNvPr id="4098" name="Picture 2" descr="D:\фото 2018\12.02.2018 75 лет со дня освобождения Краснодарского края\DSC_0029.JPG"/>
          <p:cNvPicPr>
            <a:picLocks noGrp="1" noChangeAspect="1" noChangeArrowheads="1"/>
          </p:cNvPicPr>
          <p:nvPr>
            <p:ph type="dgm" sz="quarter" idx="1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6"/>
            <a:ext cx="5715040" cy="3810026"/>
          </a:xfrm>
          <a:prstGeom prst="rect">
            <a:avLst/>
          </a:prstGeom>
          <a:noFill/>
        </p:spPr>
      </p:pic>
      <p:pic>
        <p:nvPicPr>
          <p:cNvPr id="4099" name="Picture 3" descr="D:\фото 2017\05.05.2017 День Победы\IMG_04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357562"/>
            <a:ext cx="4286248" cy="3214686"/>
          </a:xfrm>
          <a:prstGeom prst="rect">
            <a:avLst/>
          </a:prstGeom>
          <a:noFill/>
        </p:spPr>
      </p:pic>
      <p:pic>
        <p:nvPicPr>
          <p:cNvPr id="4100" name="Picture 4" descr="D:\фото 2017\03.05.2017 Поздравление ветеранов ВОВ\DSC_0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071942"/>
            <a:ext cx="3929026" cy="2619351"/>
          </a:xfrm>
          <a:prstGeom prst="rect">
            <a:avLst/>
          </a:prstGeom>
          <a:noFill/>
        </p:spPr>
      </p:pic>
      <p:pic>
        <p:nvPicPr>
          <p:cNvPr id="4101" name="Picture 5" descr="D:\фото 2017\03.05.2017 Поздравление ветеранов ВОВ\DSC_00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1214422"/>
            <a:ext cx="3678993" cy="24526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Трудовой десант</a:t>
            </a:r>
            <a:endParaRPr lang="ru-RU" dirty="0"/>
          </a:p>
        </p:txBody>
      </p:sp>
      <p:pic>
        <p:nvPicPr>
          <p:cNvPr id="5122" name="Picture 2" descr="D:\фото 2017\Волонтеры 2017\Роговская\DSC_0016.JPG"/>
          <p:cNvPicPr>
            <a:picLocks noGrp="1" noChangeAspect="1" noChangeArrowheads="1"/>
          </p:cNvPicPr>
          <p:nvPr>
            <p:ph type="dgm" sz="quarter" idx="11"/>
          </p:nvPr>
        </p:nvPicPr>
        <p:blipFill>
          <a:blip r:embed="rId2" cstate="print"/>
          <a:srcRect t="27587" b="1724"/>
          <a:stretch>
            <a:fillRect/>
          </a:stretch>
        </p:blipFill>
        <p:spPr bwMode="auto">
          <a:xfrm>
            <a:off x="1857356" y="1142984"/>
            <a:ext cx="5024452" cy="532768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71536" y="214290"/>
            <a:ext cx="8229600" cy="8572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Участие в проведении краевых акций </a:t>
            </a:r>
            <a:endParaRPr lang="ru-RU" dirty="0"/>
          </a:p>
        </p:txBody>
      </p:sp>
      <p:pic>
        <p:nvPicPr>
          <p:cNvPr id="6146" name="Picture 2" descr="D:\фото 2017\03-10.04.2017 Безопасный интернет\На площади\DSC_0092.JPG"/>
          <p:cNvPicPr>
            <a:picLocks noGrp="1" noChangeAspect="1" noChangeArrowheads="1"/>
          </p:cNvPicPr>
          <p:nvPr>
            <p:ph type="dgm" sz="quarter" idx="1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00174"/>
            <a:ext cx="7429525" cy="495301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Адресная помощь</a:t>
            </a:r>
            <a:endParaRPr lang="ru-RU" dirty="0"/>
          </a:p>
        </p:txBody>
      </p:sp>
      <p:sp>
        <p:nvSpPr>
          <p:cNvPr id="3" name="Рисунок SmartArt 2"/>
          <p:cNvSpPr>
            <a:spLocks noGrp="1"/>
          </p:cNvSpPr>
          <p:nvPr>
            <p:ph type="dgm" sz="quarter" idx="11"/>
          </p:nvPr>
        </p:nvSpPr>
        <p:spPr/>
      </p:sp>
      <p:pic>
        <p:nvPicPr>
          <p:cNvPr id="7170" name="Picture 2" descr="C:\ФОТО 2014-2016\фото 2014-2015\28.08.2014 уборка Евсеенковы\SAM_49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928670"/>
            <a:ext cx="3714744" cy="2786058"/>
          </a:xfrm>
          <a:prstGeom prst="rect">
            <a:avLst/>
          </a:prstGeom>
          <a:noFill/>
        </p:spPr>
      </p:pic>
      <p:pic>
        <p:nvPicPr>
          <p:cNvPr id="7171" name="Picture 3" descr="C:\ФОТО 2014-2016\фото 2014-2015\28.08.2014 уборка Евсеенковы\SAM_4934.JPG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285860"/>
            <a:ext cx="3893349" cy="5191132"/>
          </a:xfrm>
          <a:prstGeom prst="rect">
            <a:avLst/>
          </a:prstGeom>
          <a:noFill/>
        </p:spPr>
      </p:pic>
      <p:pic>
        <p:nvPicPr>
          <p:cNvPr id="7172" name="Picture 4" descr="C:\ФОТО 2014-2016\фото 2014-2015\28.08.2014 уборка Евсеенковы\SAM_497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286124"/>
            <a:ext cx="4286280" cy="321471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71462"/>
            <a:ext cx="807246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Участие в краевых акциях</a:t>
            </a:r>
            <a:endParaRPr lang="ru-RU" dirty="0"/>
          </a:p>
        </p:txBody>
      </p:sp>
      <p:sp>
        <p:nvSpPr>
          <p:cNvPr id="3" name="Рисунок SmartArt 2"/>
          <p:cNvSpPr>
            <a:spLocks noGrp="1"/>
          </p:cNvSpPr>
          <p:nvPr>
            <p:ph type="dgm" sz="quarter" idx="11"/>
          </p:nvPr>
        </p:nvSpPr>
        <p:spPr/>
      </p:sp>
      <p:pic>
        <p:nvPicPr>
          <p:cNvPr id="8194" name="Picture 2" descr="C:\ФОТО 2014-2016\фото 2014-2015\02.04.2015 Верба желаний\DSC_02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14422"/>
            <a:ext cx="3571884" cy="5357826"/>
          </a:xfrm>
          <a:prstGeom prst="rect">
            <a:avLst/>
          </a:prstGeom>
          <a:noFill/>
        </p:spPr>
      </p:pic>
      <p:pic>
        <p:nvPicPr>
          <p:cNvPr id="8195" name="Picture 3" descr="C:\ФОТО 2014-2016\фото 2014-2015\02.04.2015 Верба желаний\DSC_0293.JPG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57298"/>
            <a:ext cx="3857653" cy="2571768"/>
          </a:xfrm>
          <a:prstGeom prst="rect">
            <a:avLst/>
          </a:prstGeom>
          <a:noFill/>
        </p:spPr>
      </p:pic>
      <p:pic>
        <p:nvPicPr>
          <p:cNvPr id="8196" name="Picture 4" descr="C:\ФОТО 2014-2016\фото 2014-2015\02.04.2015 Верба желаний\DSC_02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976670"/>
            <a:ext cx="3857652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nature-0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nature-02</Template>
  <TotalTime>38</TotalTime>
  <Words>47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nature-02</vt:lpstr>
      <vt:lpstr>Слайд 1</vt:lpstr>
      <vt:lpstr>«День защиты детей»</vt:lpstr>
      <vt:lpstr>Агитационная акция «Молодежь за ЗОЖ»</vt:lpstr>
      <vt:lpstr>Акция «Сделай САМ»</vt:lpstr>
      <vt:lpstr>Акция «Подарок ветерану»</vt:lpstr>
      <vt:lpstr>Трудовой десант</vt:lpstr>
      <vt:lpstr>Участие в проведении краевых акций </vt:lpstr>
      <vt:lpstr>Адресная помощь</vt:lpstr>
      <vt:lpstr>Участие в краевых акциях</vt:lpstr>
      <vt:lpstr>Флешмоб «Фанки-Family»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ВединаНЕ</cp:lastModifiedBy>
  <cp:revision>6</cp:revision>
  <dcterms:created xsi:type="dcterms:W3CDTF">2012-07-31T15:45:01Z</dcterms:created>
  <dcterms:modified xsi:type="dcterms:W3CDTF">2018-08-01T05:49:50Z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303400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