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80" r:id="rId2"/>
    <p:sldId id="257" r:id="rId3"/>
    <p:sldId id="258" r:id="rId4"/>
    <p:sldId id="260" r:id="rId5"/>
    <p:sldId id="261" r:id="rId6"/>
    <p:sldId id="263" r:id="rId7"/>
    <p:sldId id="264" r:id="rId8"/>
    <p:sldId id="288" r:id="rId9"/>
    <p:sldId id="293" r:id="rId10"/>
    <p:sldId id="30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3369" autoAdjust="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45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D8DF89-9423-4741-BF4A-0A27BF54BD82}" type="datetimeFigureOut">
              <a:rPr lang="ru-RU" smtClean="0"/>
              <a:pPr/>
              <a:t>26.06.2018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0F9684-1BD3-4FA8-A76C-8959A9F941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75382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26.06.2018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26.06.2018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26.06.2018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26.06.2018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800" dirty="0"/>
              <a:t/>
            </a:r>
            <a:br>
              <a:rPr lang="ru-RU" sz="4800" dirty="0"/>
            </a:br>
            <a:r>
              <a:rPr lang="ru-RU" sz="4800" dirty="0"/>
              <a:t/>
            </a:r>
            <a:br>
              <a:rPr lang="ru-RU" sz="4800" dirty="0"/>
            </a:br>
            <a:r>
              <a:rPr lang="ru-RU" sz="4800" dirty="0"/>
              <a:t/>
            </a:r>
            <a:br>
              <a:rPr lang="ru-RU" sz="4800" dirty="0"/>
            </a:br>
            <a:r>
              <a:rPr lang="ru-RU" sz="4800" dirty="0"/>
              <a:t>Развитие волонтерской деятельности на территории  </a:t>
            </a:r>
            <a:r>
              <a:rPr lang="ru-RU" sz="4800" dirty="0" err="1"/>
              <a:t>Нерехтского</a:t>
            </a:r>
            <a:r>
              <a:rPr lang="ru-RU" sz="4800" dirty="0"/>
              <a:t> района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34C52DC9-61ED-48B2-8C5A-FB890DCD7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Роспись детского садика «Огонек»</a:t>
            </a:r>
          </a:p>
        </p:txBody>
      </p:sp>
      <p:pic>
        <p:nvPicPr>
          <p:cNvPr id="1028" name="Picture 4" descr="https://pp.userapi.com/c841425/v841425325/8c29/-ZtmJnT1-FA.jpg">
            <a:extLst>
              <a:ext uri="{FF2B5EF4-FFF2-40B4-BE49-F238E27FC236}">
                <a16:creationId xmlns="" xmlns:a16="http://schemas.microsoft.com/office/drawing/2014/main" id="{27722F46-79F3-4139-88E5-90F6721581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05280"/>
            <a:ext cx="4294770" cy="24158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pp.userapi.com/c841425/v841425325/8c47/05PXC_TjmMk.jpg">
            <a:extLst>
              <a:ext uri="{FF2B5EF4-FFF2-40B4-BE49-F238E27FC236}">
                <a16:creationId xmlns="" xmlns:a16="http://schemas.microsoft.com/office/drawing/2014/main" id="{09E184EF-3474-4B45-B30C-4E3C9EB839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442" y="1336733"/>
            <a:ext cx="2999402" cy="533666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pp.userapi.com/c841539/v841539542/29686/Z-s1EMQDJeY.jpg">
            <a:extLst>
              <a:ext uri="{FF2B5EF4-FFF2-40B4-BE49-F238E27FC236}">
                <a16:creationId xmlns="" xmlns:a16="http://schemas.microsoft.com/office/drawing/2014/main" id="{81EA500C-353D-4B23-A366-0DBA9C9FEF2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12480"/>
            <a:ext cx="7223347" cy="48136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5793508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107504" y="1988840"/>
            <a:ext cx="4320480" cy="4869160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Летом 2015 года в Доме Культуры ребята положили начало  творческому проекту по росписи многофункционального зала, который служит для проведения праздников, спортивных секций, занятий с детьми, кружков по интересом и др.</a:t>
            </a:r>
          </a:p>
          <a:p>
            <a:r>
              <a:rPr lang="ru-RU" dirty="0"/>
              <a:t>Объем работы был очень большой. По подсчетам нужно было расписать 185 квадратных метров. Но, как говорится «глаза боятся - руки делают» </a:t>
            </a:r>
          </a:p>
          <a:p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578504"/>
          </a:xfrm>
        </p:spPr>
        <p:txBody>
          <a:bodyPr>
            <a:normAutofit fontScale="90000"/>
          </a:bodyPr>
          <a:lstStyle/>
          <a:p>
            <a:r>
              <a:rPr lang="ru-RU" dirty="0"/>
              <a:t>Роспись многофункционального зала в </a:t>
            </a:r>
            <a:r>
              <a:rPr lang="ru-RU" dirty="0" err="1"/>
              <a:t>Космынинском</a:t>
            </a:r>
            <a:r>
              <a:rPr lang="ru-RU" dirty="0"/>
              <a:t> доме культуры</a:t>
            </a:r>
          </a:p>
        </p:txBody>
      </p:sp>
      <p:pic>
        <p:nvPicPr>
          <p:cNvPr id="4" name="Рисунок 3" descr="I:\многофункциональный зал\IMG_5877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8156" y="2780928"/>
            <a:ext cx="4542155" cy="34048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483873134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556792"/>
            <a:ext cx="4176463" cy="504056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Идеей стало изображение сказочных персонажей, занимающихся спортом. Данная идея полностью соответствует функциям зала. Это необходимо для того, чтобы дети чувствовали себя комфортно, уютно. Когда смотришь на роспись, визуально попадаешь в мир русских  мультяшных героев, вследствие чего у детей развивается фантазия, мышление, способность воспринимать мир красивым, добрым.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5770984" cy="125272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I:\многофункциональный зал\20151212_203332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340768"/>
            <a:ext cx="3672408" cy="5328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512148635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700808"/>
            <a:ext cx="4392488" cy="504056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Для завершения росписи нам потребовался целый год. Нам было трудно, так как приходилось совмещать учебу, внеурочную деятельность, помощь по дому и многое другое, но мы справились с поставленной задачей. Работой своей мы очень гордимся, она вызвала только положительные отзывы со стороны общественности. Нам приятно осознавать, что мы сделали благое дело для развития культуры в нашем поселке.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:\BS8T2667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3915" b="3721"/>
          <a:stretch>
            <a:fillRect/>
          </a:stretch>
        </p:blipFill>
        <p:spPr bwMode="auto">
          <a:xfrm>
            <a:off x="4860031" y="4293096"/>
            <a:ext cx="3528391" cy="2448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I:\BS8T2698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554" y="1772816"/>
            <a:ext cx="3557869" cy="23372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702525028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5" y="1628800"/>
            <a:ext cx="3888432" cy="4968552"/>
          </a:xfrm>
        </p:spPr>
        <p:txBody>
          <a:bodyPr>
            <a:normAutofit fontScale="92500"/>
          </a:bodyPr>
          <a:lstStyle/>
          <a:p>
            <a:r>
              <a:rPr lang="ru-RU" dirty="0"/>
              <a:t>В малом концертном зале ДК на стене красовалась незаконченная роспись. Мы решили это исправить. Эскиз и тему долго придумывать не пришлось, так как на стене уже была нарисована часть моря. Мы развили и обыграли эту тематику. Тема росписи – морской пейзаж. В августе 2016 года мы приступили к росписи стены площадью 21 кв. м.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Роспись малого концертного зала в Доме Культуры</a:t>
            </a:r>
          </a:p>
        </p:txBody>
      </p:sp>
      <p:pic>
        <p:nvPicPr>
          <p:cNvPr id="4" name="Рисунок 3" descr="I:\концертный зал\zUef1Woj5do.jpg"/>
          <p:cNvPicPr/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4506" r="25802"/>
          <a:stretch/>
        </p:blipFill>
        <p:spPr bwMode="auto">
          <a:xfrm>
            <a:off x="4355975" y="2852936"/>
            <a:ext cx="4410075" cy="25228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1683042239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5770" y="1451796"/>
            <a:ext cx="4608512" cy="5301209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После мы завершили уже начатое море, добавив отражение от скал и дорожку от заходящего солнца. Заключительной частью нашей работы было изображения парусника вдали, на горизонте. Так, в октябре, в малом концертном зале ДК появился приятный и нейтральный фон, который вдохновляет выступающих и интересен гостям. На данный момент мы разрабатываем эскиз росписи противоположной стены концертного зала. Это уже более ответственная работа, потому что на фоне нашей росписи будут проводиться различные праздники и мероприятия.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:\концертный зал\WP_20161008_10_50_42_Pro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667" t="11187" r="12950"/>
          <a:stretch/>
        </p:blipFill>
        <p:spPr bwMode="auto">
          <a:xfrm>
            <a:off x="4788024" y="1437506"/>
            <a:ext cx="4018915" cy="24955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Рисунок 4" descr="E:\452GU9V-gug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8024" y="4293096"/>
            <a:ext cx="4018915" cy="227152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="" xmlns:p14="http://schemas.microsoft.com/office/powerpoint/2010/main" val="2876257758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556792"/>
            <a:ext cx="5004048" cy="5301208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В библиотеке ДК есть уголок старины, в котором собраны предметы русского быта: прялки, ухваты, старинные шкафы и комоды, музыкальные инструменты и многое другое. Мы решили помочь показать убранство русской избы еще лучше, чтобы попадающие в этот уголок люди могли почувствовать атмосферу старины. Наша задумка была обычную стену превратить в стену русской избы. Стена имеет площадь 16 кв. м.  Мы думаем, что этот проект будет очень полезен и значим для всех, так как не стоит забывать о истории своей Родины, о ее культуре и быте наших предков.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86800" cy="1252728"/>
          </a:xfrm>
        </p:spPr>
        <p:txBody>
          <a:bodyPr>
            <a:normAutofit/>
          </a:bodyPr>
          <a:lstStyle/>
          <a:p>
            <a:r>
              <a:rPr lang="ru-RU" dirty="0"/>
              <a:t>Роспись библиотеки</a:t>
            </a:r>
          </a:p>
        </p:txBody>
      </p:sp>
      <p:pic>
        <p:nvPicPr>
          <p:cNvPr id="4" name="Рисунок 3" descr="C:\Users\MacBook\Desktop\IMG_3549.JPG"/>
          <p:cNvPicPr/>
          <p:nvPr/>
        </p:nvPicPr>
        <p:blipFill>
          <a:blip r:embed="rId2" cstate="print"/>
          <a:srcRect t="3205"/>
          <a:stretch>
            <a:fillRect/>
          </a:stretch>
        </p:blipFill>
        <p:spPr bwMode="auto">
          <a:xfrm>
            <a:off x="5072066" y="2786058"/>
            <a:ext cx="3802921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93596791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В нашем проекте мы хотим увековечить память о Великой Отечественной войне и павших войнах, </a:t>
            </a:r>
            <a:r>
              <a:rPr lang="ru-RU" dirty="0" err="1"/>
              <a:t>космынинцах</a:t>
            </a:r>
            <a:r>
              <a:rPr lang="ru-RU" dirty="0"/>
              <a:t>. ДК </a:t>
            </a:r>
            <a:r>
              <a:rPr lang="ru-RU" dirty="0" err="1"/>
              <a:t>Космынино</a:t>
            </a:r>
            <a:r>
              <a:rPr lang="ru-RU" dirty="0"/>
              <a:t> – центр нашего поселка. В нем расположена и администрация Воскресенского сельского поселения, и специалисты социального обслуживания и социальной защиты населения, и </a:t>
            </a:r>
            <a:r>
              <a:rPr lang="ru-RU" dirty="0" err="1"/>
              <a:t>межпоселенческая</a:t>
            </a:r>
            <a:r>
              <a:rPr lang="ru-RU" dirty="0"/>
              <a:t> библиотека, и центр работы с молодежью, поэтому каждый день его посещают жители и гости. Для того, чтобы люди задумывались о прошлом, помнили героев, не забывали подвига, благодаря которому сейчас живут в мирное время, мы и выбрали данную тематику.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Роспись фойе ДК</a:t>
            </a:r>
          </a:p>
        </p:txBody>
      </p:sp>
    </p:spTree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MacBook\Desktop\imag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43042" y="428580"/>
            <a:ext cx="6429420" cy="64294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723</TotalTime>
  <Words>547</Words>
  <Application>Microsoft Office PowerPoint</Application>
  <PresentationFormat>Экран (4:3)</PresentationFormat>
  <Paragraphs>14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Волна</vt:lpstr>
      <vt:lpstr>   Развитие волонтерской деятельности на территории  Нерехтского района </vt:lpstr>
      <vt:lpstr>Роспись многофункционального зала в Космынинском доме культуры</vt:lpstr>
      <vt:lpstr>Слайд 3</vt:lpstr>
      <vt:lpstr>Слайд 4</vt:lpstr>
      <vt:lpstr>Роспись малого концертного зала в Доме Культуры</vt:lpstr>
      <vt:lpstr>Слайд 6</vt:lpstr>
      <vt:lpstr>Роспись библиотеки</vt:lpstr>
      <vt:lpstr>Роспись фойе ДК</vt:lpstr>
      <vt:lpstr>Слайд 9</vt:lpstr>
      <vt:lpstr>Роспись детского садика «Огонек»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Наташа</dc:creator>
  <cp:lastModifiedBy>MacBook</cp:lastModifiedBy>
  <cp:revision>55</cp:revision>
  <dcterms:created xsi:type="dcterms:W3CDTF">2016-10-17T13:56:50Z</dcterms:created>
  <dcterms:modified xsi:type="dcterms:W3CDTF">2018-06-26T12:49:52Z</dcterms:modified>
</cp:coreProperties>
</file>