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39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B1F76-F4CB-46E2-A710-3FEB874E9E84}" type="datetimeFigureOut">
              <a:rPr lang="ru-RU" smtClean="0"/>
              <a:t>10.07.2018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00B5-76A1-4694-8B85-E1ADBD4808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B1F76-F4CB-46E2-A710-3FEB874E9E84}" type="datetimeFigureOut">
              <a:rPr lang="ru-RU" smtClean="0"/>
              <a:t>10.07.2018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00B5-76A1-4694-8B85-E1ADBD4808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B1F76-F4CB-46E2-A710-3FEB874E9E84}" type="datetimeFigureOut">
              <a:rPr lang="ru-RU" smtClean="0"/>
              <a:t>10.07.2018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00B5-76A1-4694-8B85-E1ADBD4808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B1F76-F4CB-46E2-A710-3FEB874E9E84}" type="datetimeFigureOut">
              <a:rPr lang="ru-RU" smtClean="0"/>
              <a:t>10.07.2018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00B5-76A1-4694-8B85-E1ADBD4808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B1F76-F4CB-46E2-A710-3FEB874E9E84}" type="datetimeFigureOut">
              <a:rPr lang="ru-RU" smtClean="0"/>
              <a:t>10.07.2018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00B5-76A1-4694-8B85-E1ADBD4808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B1F76-F4CB-46E2-A710-3FEB874E9E84}" type="datetimeFigureOut">
              <a:rPr lang="ru-RU" smtClean="0"/>
              <a:t>10.07.2018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00B5-76A1-4694-8B85-E1ADBD48086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B1F76-F4CB-46E2-A710-3FEB874E9E84}" type="datetimeFigureOut">
              <a:rPr lang="ru-RU" smtClean="0"/>
              <a:t>10.07.2018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00B5-76A1-4694-8B85-E1ADBD4808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B1F76-F4CB-46E2-A710-3FEB874E9E84}" type="datetimeFigureOut">
              <a:rPr lang="ru-RU" smtClean="0"/>
              <a:t>10.07.2018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00B5-76A1-4694-8B85-E1ADBD4808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B1F76-F4CB-46E2-A710-3FEB874E9E84}" type="datetimeFigureOut">
              <a:rPr lang="ru-RU" smtClean="0"/>
              <a:t>10.07.2018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00B5-76A1-4694-8B85-E1ADBD4808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B1F76-F4CB-46E2-A710-3FEB874E9E84}" type="datetimeFigureOut">
              <a:rPr lang="ru-RU" smtClean="0"/>
              <a:t>10.07.2018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8D00B5-76A1-4694-8B85-E1ADBD4808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B1F76-F4CB-46E2-A710-3FEB874E9E84}" type="datetimeFigureOut">
              <a:rPr lang="ru-RU" smtClean="0"/>
              <a:t>10.07.2018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00B5-76A1-4694-8B85-E1ADBD4808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E9B1F76-F4CB-46E2-A710-3FEB874E9E84}" type="datetimeFigureOut">
              <a:rPr lang="ru-RU" smtClean="0"/>
              <a:t>10.07.2018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1B8D00B5-76A1-4694-8B85-E1ADBD48086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7992888" cy="5314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513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08720"/>
            <a:ext cx="6588224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5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620688"/>
            <a:ext cx="3494655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10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0"/>
            <a:ext cx="3429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11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10141"/>
            <a:ext cx="4158462" cy="55446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72816"/>
            <a:ext cx="3611893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63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121" y="1196752"/>
            <a:ext cx="3786692" cy="531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58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23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Углы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Service</dc:creator>
  <cp:lastModifiedBy>Service</cp:lastModifiedBy>
  <cp:revision>2</cp:revision>
  <dcterms:created xsi:type="dcterms:W3CDTF">2018-07-10T13:56:45Z</dcterms:created>
  <dcterms:modified xsi:type="dcterms:W3CDTF">2018-07-10T14:19:49Z</dcterms:modified>
</cp:coreProperties>
</file>