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9" r:id="rId3"/>
    <p:sldId id="283" r:id="rId4"/>
    <p:sldId id="280" r:id="rId5"/>
    <p:sldId id="281" r:id="rId6"/>
    <p:sldId id="282" r:id="rId7"/>
    <p:sldId id="284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19D"/>
    <a:srgbClr val="4D4D4D"/>
    <a:srgbClr val="B92D14"/>
    <a:srgbClr val="35759D"/>
    <a:srgbClr val="000000"/>
    <a:srgbClr val="0066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6120" autoAdjust="0"/>
  </p:normalViewPr>
  <p:slideViewPr>
    <p:cSldViewPr>
      <p:cViewPr varScale="1">
        <p:scale>
          <a:sx n="67" d="100"/>
          <a:sy n="67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A70DEC-3CDD-4A04-A161-0F329A6A9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28A294-C691-49FC-A2CE-AA5D8E11E8C8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26CC2-3851-4BDE-A1D9-8A6EE5B5B289}" type="slidenum">
              <a:rPr lang="en-US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26CC2-3851-4BDE-A1D9-8A6EE5B5B289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26CC2-3851-4BDE-A1D9-8A6EE5B5B289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28A294-C691-49FC-A2CE-AA5D8E11E8C8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26CC2-3851-4BDE-A1D9-8A6EE5B5B289}" type="slidenum">
              <a:rPr lang="en-US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F26CC2-3851-4BDE-A1D9-8A6EE5B5B289}" type="slidenum">
              <a:rPr lang="en-US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PIC_0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6947725" cy="5214974"/>
          </a:xfrm>
          <a:prstGeom prst="rect">
            <a:avLst/>
          </a:prstGeom>
          <a:noFill/>
          <a:ln w="9525" cap="rnd" algn="in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7" name="Picture 4" descr="rmbR2Ht1IQ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071546"/>
            <a:ext cx="1714512" cy="17145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0"/>
            <a:ext cx="6781800" cy="7159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«ЕДИНСТВО»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endParaRPr lang="en-US" sz="4000" dirty="0" smtClean="0">
              <a:solidFill>
                <a:srgbClr val="00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Documents and Settings\русский язык\Мои документы\Downloads\баннер с рамочк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endParaRPr lang="en-US" sz="4000" dirty="0" smtClean="0">
              <a:solidFill>
                <a:srgbClr val="006600"/>
              </a:solidFill>
            </a:endParaRPr>
          </a:p>
        </p:txBody>
      </p:sp>
      <p:pic>
        <p:nvPicPr>
          <p:cNvPr id="5" name="Picture 7" descr="C:\Users\Пользователь\Desktop\день рекордов2016\IMG_2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1472" y="857233"/>
            <a:ext cx="3123854" cy="2786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6" name="Picture 2" descr="C:\Documents and Settings\русский язык\Рабочий стол\1c8337683a73a7c65e8aae94226ef7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857231"/>
            <a:ext cx="3667151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chool5.chkobr.ru/cache/preview/1fb4ed5ba06c27101987603e6f954cf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964785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pp.userapi.com/c847121/v847121614/134cd4/9iSVVxcj3k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p.userapi.com/c847121/v847121614/134cd4/9iSVVxcj3k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русский язык\Рабочий стол\ав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857628"/>
            <a:ext cx="3787638" cy="252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0"/>
            <a:ext cx="4320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«ЕДИНСТВО»</a:t>
            </a:r>
            <a:endParaRPr lang="ru-RU" sz="4800" dirty="0"/>
          </a:p>
        </p:txBody>
      </p:sp>
      <p:pic>
        <p:nvPicPr>
          <p:cNvPr id="6" name="Picture 4" descr="IMG_32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857652" cy="289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57752" y="3714752"/>
            <a:ext cx="3810397" cy="28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3438" y="928670"/>
            <a:ext cx="4073962" cy="2714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4" descr="C:\Documents and Settings\русский язык\Рабочий стол\фото 2018-2019\Банер ВОЛОНТЕРЫ\Банер ВОЛОНТЕРЫ\волнтеры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929066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0"/>
            <a:ext cx="6781800" cy="7159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«ЕДИНСТВО»</a:t>
            </a:r>
            <a:endParaRPr lang="ru-RU" sz="4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xCUcCbFJy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00039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русский язык\Рабочий стол\ФОТО 2016-2017 уч.год\позитив\DSCN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357298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Picture 5" descr="DSCN34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275187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русский язык\Рабочий стол\фото 2018-2019\волонтеры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3" y="78579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русский язык\Рабочий стол\фото 2018-2019\вонте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500570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Documents and Settings\русский язык\Рабочий стол\фото 2018-2019\волонтеры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5" y="4071942"/>
            <a:ext cx="285622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русский язык\Рабочий стол\фото 2018-2019\Банер ВОЛОНТЕРЫ\Банер ВОЛОНТЕРЫ\E-J56IW0fT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Documents and Settings\русский язык\Рабочий стол\фото 2018-2019\Банер ВОЛОНТЕРЫ\Банер ВОЛОНТЕРЫ\ак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4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Documents and Settings\русский язык\Рабочий стол\фото 2018-2019\Банер ВОЛОНТЕРЫ\Банер ВОЛОНТЕРЫ\волонтеры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5283" y="3929066"/>
            <a:ext cx="3290121" cy="246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C:\Documents and Settings\русский язык\Рабочий стол\фото 2018-2019\Банер ВОЛОНТЕРЫ\Банер ВОЛОНТЕРЫ\волонтеры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842" y="785794"/>
            <a:ext cx="2303876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C:\Documents and Settings\русский язык\Рабочий стол\фото 2018-2019\Банер ВОЛОНТЕРЫ\Банер ВОЛОНТЕРЫ\единство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500174"/>
            <a:ext cx="3180586" cy="210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0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«ЕДИНСТВО»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eaLnBrk="1" hangingPunct="1"/>
            <a:endParaRPr lang="en-US" sz="4000" dirty="0" smtClean="0">
              <a:solidFill>
                <a:srgbClr val="00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Documents and Settings\русский язык\Мои документы\Downloads\баннер с рамочк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808080"/>
      </a:dk2>
      <a:lt2>
        <a:srgbClr val="005800"/>
      </a:lt2>
      <a:accent1>
        <a:srgbClr val="008000"/>
      </a:accent1>
      <a:accent2>
        <a:srgbClr val="00A400"/>
      </a:accent2>
      <a:accent3>
        <a:srgbClr val="FFFFFF"/>
      </a:accent3>
      <a:accent4>
        <a:srgbClr val="6C6C6C"/>
      </a:accent4>
      <a:accent5>
        <a:srgbClr val="AAC0AA"/>
      </a:accent5>
      <a:accent6>
        <a:srgbClr val="009400"/>
      </a:accent6>
      <a:hlink>
        <a:srgbClr val="33CC33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289</TotalTime>
  <Words>19</Words>
  <Application>Microsoft Office PowerPoint</Application>
  <PresentationFormat>Экран (4:3)</PresentationFormat>
  <Paragraphs>11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</vt:lpstr>
      <vt:lpstr>«ЕДИНСТВО»</vt:lpstr>
      <vt:lpstr>Слайд 2</vt:lpstr>
      <vt:lpstr>Слайд 3</vt:lpstr>
      <vt:lpstr>Слайд 4</vt:lpstr>
      <vt:lpstr>«ЕДИНСТВО»</vt:lpstr>
      <vt:lpstr>Слайд 6</vt:lpstr>
      <vt:lpstr>Слайд 7</vt:lpstr>
    </vt:vector>
  </TitlesOfParts>
  <Company>МОУ Чкаловская СОШ№5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школа №5</dc:creator>
  <cp:lastModifiedBy>школа №5</cp:lastModifiedBy>
  <cp:revision>31</cp:revision>
  <dcterms:created xsi:type="dcterms:W3CDTF">2018-12-05T15:09:29Z</dcterms:created>
  <dcterms:modified xsi:type="dcterms:W3CDTF">2018-12-07T09:12:02Z</dcterms:modified>
</cp:coreProperties>
</file>