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302" r:id="rId3"/>
    <p:sldId id="294" r:id="rId4"/>
    <p:sldId id="306" r:id="rId5"/>
    <p:sldId id="312" r:id="rId6"/>
    <p:sldId id="308" r:id="rId7"/>
    <p:sldId id="310" r:id="rId8"/>
    <p:sldId id="313" r:id="rId9"/>
    <p:sldId id="314" r:id="rId10"/>
    <p:sldId id="31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C329C-94DE-48F7-9FC2-96EAC46138F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867D0-495E-49F6-A06F-D2AE24425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69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867D0-495E-49F6-A06F-D2AE244255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50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29.06.2018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05310"/>
            <a:ext cx="6008663" cy="26640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руководитель : Кукченко Светлана Юрьевна,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куратор Волонтерского корпуса </a:t>
            </a:r>
            <a:r>
              <a:rPr lang="ru-RU" sz="2200" dirty="0">
                <a:solidFill>
                  <a:srgbClr val="C00000"/>
                </a:solidFill>
              </a:rPr>
              <a:t>«Чистые </a:t>
            </a:r>
            <a:r>
              <a:rPr lang="ru-RU" sz="2200" dirty="0" smtClean="0">
                <a:solidFill>
                  <a:srgbClr val="C00000"/>
                </a:solidFill>
              </a:rPr>
              <a:t>сердца» МКУ </a:t>
            </a:r>
            <a:r>
              <a:rPr lang="ru-RU" sz="2200" dirty="0">
                <a:solidFill>
                  <a:srgbClr val="C00000"/>
                </a:solidFill>
              </a:rPr>
              <a:t>«Молодежный центр»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 г. Куйбышева </a:t>
            </a:r>
          </a:p>
        </p:txBody>
      </p:sp>
      <p:sp>
        <p:nvSpPr>
          <p:cNvPr id="3" name="Прямоугольник 2"/>
          <p:cNvSpPr/>
          <p:nvPr/>
        </p:nvSpPr>
        <p:spPr>
          <a:xfrm rot="21191909">
            <a:off x="63296" y="350471"/>
            <a:ext cx="63551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Проект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«Волонтеры - детям!»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светик\добровольци\награждения\diplom dobrovolec2222копирова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316" y="2499646"/>
            <a:ext cx="2228180" cy="30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оброволец фото - копия\Новая папка\QgjFwr2x_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724773"/>
            <a:ext cx="4392488" cy="2927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04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ик\Desktop\доброволец фото\IMG_8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52465" cy="19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ик\Desktop\доброволец фото\IMG_7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812"/>
            <a:ext cx="3251609" cy="21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ик\Desktop\доброволец фото\IMG_7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812"/>
            <a:ext cx="3251609" cy="21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Светик\Desktop\доброволец фото\IMG_7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3926514" cy="26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Светик\Desktop\доброволец фото\IMG_84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353693" cy="22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оброволец фото - копия\Новая папка\A1raybcLT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58670"/>
            <a:ext cx="3600401" cy="2399330"/>
          </a:xfrm>
          <a:prstGeom prst="rect">
            <a:avLst/>
          </a:prstGeom>
          <a:noFill/>
        </p:spPr>
      </p:pic>
      <p:pic>
        <p:nvPicPr>
          <p:cNvPr id="4099" name="Picture 3" descr="C:\Users\user\Desktop\доброволец фото - копия\Новая папка\IYa1wA4qPC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60648"/>
            <a:ext cx="2720374" cy="1812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175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6192688"/>
          </a:xfrm>
        </p:spPr>
        <p:txBody>
          <a:bodyPr>
            <a:normAutofit fontScale="55000" lnSpcReduction="20000"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ГЕОГРАФИЯ ПРОЕКТА : Проект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«Вместе сделаем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больше!»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осуществляется на территории города Куйбышева Новосибирской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области.</a:t>
            </a:r>
          </a:p>
          <a:p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КРАТКАЯ АНАТАЦИЯ: </a:t>
            </a:r>
            <a:r>
              <a:rPr lang="ru-RU" sz="2000" dirty="0" smtClean="0"/>
              <a:t>Проект реализуется в рамках проект «Вместе сделаем больше!», который работает  более трех лет и является разнонаправленным, </a:t>
            </a:r>
          </a:p>
          <a:p>
            <a:r>
              <a:rPr lang="ru-RU" sz="2000" dirty="0" smtClean="0"/>
              <a:t>Основные целевые группы, на которые направлен проект «Волонтеры – детям!»:</a:t>
            </a:r>
          </a:p>
          <a:p>
            <a:r>
              <a:rPr lang="ru-RU" sz="2000" dirty="0" smtClean="0"/>
              <a:t>-дети,  молодежь и жители города Куйбышева;</a:t>
            </a:r>
          </a:p>
          <a:p>
            <a:r>
              <a:rPr lang="ru-RU" sz="2000" dirty="0" smtClean="0"/>
              <a:t>- дети с ограниченными возможностями и дети из семей, оказавшихся в трудной жизненной ситуации;</a:t>
            </a:r>
          </a:p>
          <a:p>
            <a:r>
              <a:rPr lang="ru-RU" sz="2000" dirty="0" smtClean="0"/>
              <a:t>- дети, оставшиеся без попечения родителей.</a:t>
            </a:r>
          </a:p>
          <a:p>
            <a:r>
              <a:rPr lang="ru-RU" sz="2000" dirty="0" smtClean="0"/>
              <a:t>Волонтеры проводят различные мероприятия для детей из школы – интернат, коррекционной школы – интернат города Куйбышева и села Чумакова, детей из семей, оказавшихся в трудной жизненной ситуации. В учебное время проводятся «Добрые уроки» для школьников, а в летнее время волонтеры проводят мероприятия для детей в пришкольных лагерях и на детских площадках города.</a:t>
            </a:r>
          </a:p>
          <a:p>
            <a:r>
              <a:rPr lang="ru-RU" sz="2000" dirty="0" smtClean="0"/>
              <a:t>Проект реализуется Волонтерским корпусом «Чистые сердца», которым я руковожу. Все проводимые мероприятия активно освящаются в СМИ. Среди волонтеров Волонтерского корпуса есть дети с ограниченными возможностями. Это дети сами помогают организовывать и проводить различные мероприятия. Для таких детей очень важна социализация в обществе. </a:t>
            </a:r>
          </a:p>
          <a:p>
            <a:r>
              <a:rPr lang="ru-RU" sz="2000" dirty="0" smtClean="0"/>
              <a:t>Волонтерский корпус сотрудничает с благотворительным фондом «Протяни руку помощи», с общественной приемной Главы города Куйбышева, соц. гостиницей, соц. защитой, Домом милосердия, школой – интернатом, коррекционной школой - интернатом для слабослышащих детей,  ДОУ «Журавлик», где находятся дети из семей находящихся в трудной жизненной ситуацией,  Домом ребенка, ООО «Газпром </a:t>
            </a:r>
            <a:r>
              <a:rPr lang="ru-RU" sz="2000" dirty="0" err="1" smtClean="0"/>
              <a:t>трансгас</a:t>
            </a:r>
            <a:r>
              <a:rPr lang="ru-RU" sz="2000" dirty="0" smtClean="0"/>
              <a:t> Томск», Каинской епархией. К нам обращаются за помощью в проект втягиваются новые волонтеры. С января было проведено более 40 различных мероприятий, в которых приняли участие более  3000 человек.</a:t>
            </a:r>
          </a:p>
          <a:p>
            <a:r>
              <a:rPr lang="ru-RU" sz="2000" dirty="0" smtClean="0"/>
              <a:t>С декабря планируется начать работать с семьями, где есть дети инвалиды. Идет подготовительный этап. Проект «Счастливая мама будет </a:t>
            </a:r>
            <a:r>
              <a:rPr lang="ru-RU" sz="2000" dirty="0" err="1" smtClean="0"/>
              <a:t>рализовываться</a:t>
            </a:r>
            <a:r>
              <a:rPr lang="ru-RU" sz="2000" dirty="0" smtClean="0"/>
              <a:t> в рамках этого проекта. Суть проекта заключается  в том, что мамы, имея детей – инвалидов не могут порой выйти из дома и отдохнуть. Они «привязаны» к своим детям. Мы планируем дать возможность мамочкам отдохнуть и посвятить время себе.. Мы хотим мамам дать возможность сходить в кафе, парикмахерскую, салон красоты и т. д., а в это время волонтеры будут заниматься, и играть с детьми – инвалидами. Мне хотелось организовать кукольный театр, где актерами были дети с ограниченными возможностями, а помогали бы им здоровые дети и волонтеры. Кукольные представления они будут показывать детям – сиротам, детям с ограниченными возможностями и детям, оказавшимся в трудной жизненной ситуации, А так же обычным детям.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08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52737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Цель проекта: </a:t>
            </a:r>
            <a:endParaRPr lang="ru-RU" sz="2000" b="1" u="sng" dirty="0" smtClean="0"/>
          </a:p>
          <a:p>
            <a:r>
              <a:rPr lang="ru-RU" sz="2000" dirty="0" smtClean="0"/>
              <a:t>Социализация детей с ограниченными возможностями и детей из семей, оказавшихся в трудной жизненной ситуации путем вовлечения их в волонтерскую деятельность.  Проведение различных мероприятий для детей</a:t>
            </a:r>
            <a:endParaRPr lang="ru-RU" sz="2000" dirty="0"/>
          </a:p>
          <a:p>
            <a:r>
              <a:rPr lang="ru-RU" sz="2000" b="1" u="sng" dirty="0"/>
              <a:t>Задачи</a:t>
            </a:r>
            <a:r>
              <a:rPr lang="ru-RU" sz="2000" b="1" u="sng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1. Вовлечение молодежи в добровольческую деятельность.</a:t>
            </a:r>
          </a:p>
          <a:p>
            <a:r>
              <a:rPr lang="ru-RU" sz="2000" dirty="0"/>
              <a:t>2. Создание команды волонтеров, способной реализовывать различные социальные  задачи.</a:t>
            </a:r>
          </a:p>
          <a:p>
            <a:r>
              <a:rPr lang="ru-RU" sz="2000" dirty="0" smtClean="0"/>
              <a:t>3. </a:t>
            </a:r>
            <a:r>
              <a:rPr lang="ru-RU" sz="2000" dirty="0" smtClean="0"/>
              <a:t>Социализация детей с ограниченными возможностями, детей из семей попавших в трудную жизненную ситуацию и детей </a:t>
            </a:r>
            <a:r>
              <a:rPr lang="ru-RU" sz="2000" dirty="0" smtClean="0"/>
              <a:t>сирот. </a:t>
            </a:r>
          </a:p>
          <a:p>
            <a:r>
              <a:rPr lang="ru-RU" sz="2000" dirty="0" smtClean="0"/>
              <a:t>4. Работа мамами, где </a:t>
            </a:r>
            <a:r>
              <a:rPr lang="ru-RU" sz="2000" dirty="0" err="1" smtClean="0"/>
              <a:t>сть</a:t>
            </a:r>
            <a:r>
              <a:rPr lang="ru-RU" sz="2000" dirty="0" smtClean="0"/>
              <a:t> дети с ограниченными возможностями.</a:t>
            </a:r>
            <a:endParaRPr lang="ru-RU" sz="2000" dirty="0"/>
          </a:p>
          <a:p>
            <a:r>
              <a:rPr lang="ru-RU" sz="2000" dirty="0" smtClean="0"/>
              <a:t>5. </a:t>
            </a:r>
            <a:r>
              <a:rPr lang="ru-RU" sz="2000" dirty="0"/>
              <a:t>Освящение деятельности волонтеров в СМИ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95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9046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ОСНОВНЫЕ ЦЕЛЕВЫЕ ГРУППЫ, НА КОТОРЫЕ НАПРАВЛЕН ПРОЕКТ: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-дети,  молодежь и жители города Куйбышева;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- 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олонтеры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организаторы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городских добровольческих объединений;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дети с ограниченными возможностями и дети из семей оказавшихся в трудной жизненной ситуации;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дети оставшиеся без попечения родителей;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- люди оказавшиеся в трудной жизненной ситуации.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МЕТОДЫ РЕАЛИЗАЦИИ:</a:t>
            </a:r>
          </a:p>
          <a:p>
            <a:r>
              <a:rPr lang="ru-RU" sz="1600" dirty="0" smtClean="0"/>
              <a:t>- создание команды волонтеров желающих работать в социальной сфере,</a:t>
            </a:r>
          </a:p>
          <a:p>
            <a:r>
              <a:rPr lang="ru-RU" sz="1600" dirty="0" smtClean="0"/>
              <a:t>- помощь нуждающимся людям;</a:t>
            </a:r>
          </a:p>
          <a:p>
            <a:r>
              <a:rPr lang="ru-RU" sz="1600" dirty="0" smtClean="0"/>
              <a:t>- поддержка мам в семьях, где есть дети с ограниченными возможностями;</a:t>
            </a:r>
          </a:p>
          <a:p>
            <a:r>
              <a:rPr lang="ru-RU" sz="1600" dirty="0" smtClean="0"/>
              <a:t>- проведение различных мероприятий для детей;</a:t>
            </a:r>
          </a:p>
          <a:p>
            <a:r>
              <a:rPr lang="ru-RU" sz="1600" dirty="0" smtClean="0"/>
              <a:t>- привлечение детей с ограниченными возможностями волонтерскую деятельность.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2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Беседа «Легко ли быть добрым?», Игровая программа «Верь в чудо», </a:t>
            </a:r>
            <a:r>
              <a:rPr lang="ru-RU" dirty="0" smtClean="0"/>
              <a:t>Игровая </a:t>
            </a:r>
            <a:r>
              <a:rPr lang="ru-RU" dirty="0"/>
              <a:t>программа «Идет Масленица!», Акция «Праздничная открытка», Конкурсная программа «Браво мальчики!».  </a:t>
            </a:r>
          </a:p>
          <a:p>
            <a:r>
              <a:rPr lang="ru-RU" dirty="0"/>
              <a:t>Поздравительный концерт «Мартовская капель», </a:t>
            </a:r>
            <a:r>
              <a:rPr lang="ru-RU" dirty="0" smtClean="0"/>
              <a:t>Акция </a:t>
            </a:r>
            <a:r>
              <a:rPr lang="ru-RU" dirty="0"/>
              <a:t>«Пасхальная радость», </a:t>
            </a:r>
            <a:r>
              <a:rPr lang="ru-RU" dirty="0" err="1" smtClean="0"/>
              <a:t>Геокешинг</a:t>
            </a:r>
            <a:r>
              <a:rPr lang="ru-RU" dirty="0" smtClean="0"/>
              <a:t>  </a:t>
            </a:r>
            <a:r>
              <a:rPr lang="ru-RU" dirty="0"/>
              <a:t>«Новые страницы  Куйбышева», Конкурсная программа «День здоровья</a:t>
            </a:r>
            <a:r>
              <a:rPr lang="ru-RU" dirty="0" smtClean="0"/>
              <a:t>», 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«Ты – волонтер», участие в Региональной акции «Могу. Помогу»</a:t>
            </a:r>
          </a:p>
          <a:p>
            <a:r>
              <a:rPr lang="ru-RU" dirty="0" smtClean="0"/>
              <a:t>Акция </a:t>
            </a:r>
            <a:r>
              <a:rPr lang="ru-RU" dirty="0"/>
              <a:t>«Благодарность внуков», Поздравительный концерт «О героях былых времен…». Игра для активистов волонтерского движения «Клад пионеров», Игровая программа «Детство – это я и ты», Викторина «Основы российского государства», Акция «Волшебный мир детства», Игровая программа «Мир мультфильмов», Беседа «Волшебные слова» и т. 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Мероприятия проведенные за 2018 год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14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ик\Desktop\доброволец фото\IMG_8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57" y="245264"/>
            <a:ext cx="3734714" cy="24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ик\Desktop\доброволец фото\IMG_2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2980333" cy="19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ик\Desktop\доброволец фото\IMG_6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369" y="3071478"/>
            <a:ext cx="3277419" cy="21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ик\Desktop\доброволец фото\IMG_46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7427">
            <a:off x="4154281" y="4869160"/>
            <a:ext cx="2230512" cy="14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доброволец фото - копия\Новая папка\1ZzqXuVOa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3672408" cy="2447316"/>
          </a:xfrm>
          <a:prstGeom prst="rect">
            <a:avLst/>
          </a:prstGeom>
          <a:noFill/>
        </p:spPr>
      </p:pic>
      <p:pic>
        <p:nvPicPr>
          <p:cNvPr id="3" name="Picture 3" descr="C:\Users\user\Desktop\доброволец фото - копия\Новая папка\7-cUyZvPM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8833" y="346075"/>
            <a:ext cx="3653717" cy="2434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8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ик\Desktop\доброволец фото\_Upgy3loQ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43312" cy="18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ветик\Desktop\доброволец фото\0jch8coAAV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3503539" cy="23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ветик\Desktop\доброволец фото\IMG_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597697" cy="23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Светик\Desktop\доброволец фото\IMG_0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029629" cy="20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доброволец фото - копия\Новая папка\U54-ZUn0O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88640"/>
            <a:ext cx="3347864" cy="223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84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ик\Desktop\доброволец фото\zZ__2u5k4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485179" cy="1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ик\Desktop\доброволец фото\rihQyWW0e6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348880"/>
            <a:ext cx="3277725" cy="24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ик\Desktop\доброволец фото\IMG_8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806"/>
            <a:ext cx="3699770" cy="24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ветик\Desktop\доброволец фото\IMG_6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024" y="4375510"/>
            <a:ext cx="3620004" cy="24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доброволец фото - копия\Новая папка\7NyGymYAE7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2276872"/>
            <a:ext cx="3600400" cy="239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714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ик\Desktop\доброволец фото\mxeY2qH-M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053"/>
            <a:ext cx="3357243" cy="22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ик\Desktop\доброволец фото\IMG_6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769" y="280838"/>
            <a:ext cx="270192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ик\Desktop\доброволец фото\IMG_5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0888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ик\Desktop\доброволец фото\IMG_2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18" y="4077072"/>
            <a:ext cx="3470680" cy="23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доброволец фото - копия\Новая папка\KJpuF98Wyq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3975860" cy="264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698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2181</TotalTime>
  <Words>780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руководитель : Кукченко Светлана Юрьевна, куратор Волонтерского корпуса «Чистые сердца» МКУ «Молодежный центр»  г. Куйбышева </vt:lpstr>
      <vt:lpstr>Слайд 2</vt:lpstr>
      <vt:lpstr>Слайд 3</vt:lpstr>
      <vt:lpstr>Слайд 4</vt:lpstr>
      <vt:lpstr>Мероприятия проведенные за 2018 год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Пользователь</cp:lastModifiedBy>
  <cp:revision>84</cp:revision>
  <dcterms:created xsi:type="dcterms:W3CDTF">2015-09-12T09:41:33Z</dcterms:created>
  <dcterms:modified xsi:type="dcterms:W3CDTF">2018-06-29T15:31:37Z</dcterms:modified>
</cp:coreProperties>
</file>