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37" y="-1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FE3C75-EE34-4E98-86AE-19FE7154794A}" type="datetimeFigureOut">
              <a:rPr lang="ru-RU" smtClean="0"/>
              <a:pPr/>
              <a:t>05.06.2019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96B340-E04B-4DCE-8128-F3F3F84AFB6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340769"/>
            <a:ext cx="7772400" cy="3960440"/>
          </a:xfrm>
        </p:spPr>
        <p:txBody>
          <a:bodyPr>
            <a:noAutofit/>
          </a:bodyPr>
          <a:lstStyle/>
          <a:p>
            <a:r>
              <a:rPr lang="ru-RU" sz="8800" dirty="0" smtClean="0">
                <a:latin typeface="Times New Roman" pitchFamily="18" charset="0"/>
                <a:cs typeface="Times New Roman" pitchFamily="18" charset="0"/>
              </a:rPr>
              <a:t>Волонтеры в 3</a:t>
            </a:r>
            <a:r>
              <a:rPr lang="en-US" sz="8800" dirty="0" smtClean="0">
                <a:latin typeface="Times New Roman" pitchFamily="18" charset="0"/>
                <a:cs typeface="Times New Roman" pitchFamily="18" charset="0"/>
              </a:rPr>
              <a:t>D</a:t>
            </a:r>
            <a:endParaRPr lang="ru-RU" sz="8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20688"/>
            <a:ext cx="3826768" cy="5544616"/>
          </a:xfrm>
        </p:spPr>
        <p:txBody>
          <a:bodyPr>
            <a:normAutofit/>
          </a:bodyPr>
          <a:lstStyle/>
          <a:p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Цель проекта</a:t>
            </a:r>
            <a:b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i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Создание комнаты виртуальной реальности для волонтеров Белгородского района в возрасте от 14 в количестве не менее 100 человек к сентябрю 2019 года.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AutoShape 2" descr="https://sbegizachas.ru/upload/iblock/586/DSCF3542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27" name="Picture 3" descr="C:\Users\Рома\Desktop\DSCF354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88024" y="260648"/>
            <a:ext cx="4210363" cy="2808312"/>
          </a:xfrm>
          <a:prstGeom prst="rect">
            <a:avLst/>
          </a:prstGeom>
          <a:noFill/>
        </p:spPr>
      </p:pic>
      <p:pic>
        <p:nvPicPr>
          <p:cNvPr id="1028" name="Picture 4" descr="C:\Users\Рома\Desktop\1-theupcbuild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3645024"/>
            <a:ext cx="4101527" cy="27363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186808" cy="5098578"/>
          </a:xfrm>
        </p:spPr>
        <p:txBody>
          <a:bodyPr>
            <a:normAutofit/>
          </a:bodyPr>
          <a:lstStyle/>
          <a:p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Что необходимо</a:t>
            </a:r>
            <a:b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i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i="1" dirty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Необходимо пробрести комплект очков виртуальной реальности в количестве 6 штук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</a:br>
            <a:endParaRPr lang="ru-RU" sz="40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1746" name="Picture 2" descr="C:\Users\Рома\Desktop\254724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01517" y="764704"/>
            <a:ext cx="4442483" cy="24013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rmAutofit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Запрашиваемая сумма для реализации проекта 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2770" name="Picture 2" descr="C:\Users\Рома\Pictures\Ashampoo Snap 7\Ashampoo_Snap_2019.06.05_17h10m14s_003_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2502151"/>
            <a:ext cx="7776864" cy="200718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898776" cy="5962674"/>
          </a:xfrm>
        </p:spPr>
        <p:txBody>
          <a:bodyPr>
            <a:normAutofit/>
          </a:bodyPr>
          <a:lstStyle/>
          <a:p>
            <a:pPr algn="l"/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Ситуация «Как будет»</a:t>
            </a:r>
            <a:b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По итогам открытия комнаты  виртуальной реальности для волонтеров  не менее 90% участников данного мероприятия активно принимают участие в волонтерской деятельности молодежных общественных организаций и объединений Белгородского района, а также в деятельности Центра молодежных инициатив и привлекаются новые волонтеры.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3794" name="Picture 2" descr="C:\Users\Рома\Desktop\7dkWMfH_wV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040" y="188640"/>
            <a:ext cx="3517933" cy="26384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666530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369</TotalTime>
  <Words>22</Words>
  <Application>Microsoft Office PowerPoint</Application>
  <PresentationFormat>Экран (4:3)</PresentationFormat>
  <Paragraphs>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Волонтеры в 3D</vt:lpstr>
      <vt:lpstr>Цель проекта   Создание комнаты виртуальной реальности для волонтеров Белгородского района в возрасте от 14 в количестве не менее 100 человек к сентябрю 2019 года.</vt:lpstr>
      <vt:lpstr>Что необходимо   Необходимо пробрести комплект очков виртуальной реальности в количестве 6 штук </vt:lpstr>
      <vt:lpstr>Запрашиваемая сумма для реализации проекта </vt:lpstr>
      <vt:lpstr>Ситуация «Как будет»  По итогам открытия комнаты  виртуальной реальности для волонтеров  не менее 90% участников данного мероприятия активно принимают участие в волонтерской деятельности молодежных общественных организаций и объединений Белгородского района, а также в деятельности Центра молодежных инициатив и привлекаются новые волонтеры.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«Природная зона Евразии – арктические пустыни»</dc:title>
  <dc:creator>Рома</dc:creator>
  <cp:lastModifiedBy>Рома</cp:lastModifiedBy>
  <cp:revision>46</cp:revision>
  <dcterms:created xsi:type="dcterms:W3CDTF">2014-11-01T15:47:43Z</dcterms:created>
  <dcterms:modified xsi:type="dcterms:W3CDTF">2019-06-05T14:16:09Z</dcterms:modified>
</cp:coreProperties>
</file>