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6" r:id="rId4"/>
    <p:sldId id="258" r:id="rId5"/>
    <p:sldId id="269" r:id="rId6"/>
    <p:sldId id="267" r:id="rId7"/>
    <p:sldId id="275" r:id="rId8"/>
    <p:sldId id="277" r:id="rId9"/>
    <p:sldId id="276" r:id="rId10"/>
    <p:sldId id="278" r:id="rId11"/>
    <p:sldId id="291" r:id="rId12"/>
    <p:sldId id="282" r:id="rId13"/>
    <p:sldId id="292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6" autoAdjust="0"/>
    <p:restoredTop sz="94660"/>
  </p:normalViewPr>
  <p:slideViewPr>
    <p:cSldViewPr>
      <p:cViewPr>
        <p:scale>
          <a:sx n="72" d="100"/>
          <a:sy n="72" d="100"/>
        </p:scale>
        <p:origin x="-135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3209-105A-40A8-93EB-B9B6FD41208C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0969-F04B-4B62-9889-D6965D530D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2935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5CD5-4865-40BA-80DF-4160AB959286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6499-C839-4E7D-AB64-F899629218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8492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1576-B66A-4F5C-87F4-0E1960F71477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2553-3745-47D4-8843-E64E9014E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62515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F51759-FC86-4F2B-8A26-15ADA62D4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0006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CF627B-55E6-42DE-A607-519C6E7229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0830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40D2AB-AF9C-4CEF-9DC2-BD817E9531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9615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26FE7A-F543-486F-9C5C-893968C08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979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8C8E90-7ADD-4EB5-8347-2BD579E1B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014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9FA1AA-CD2D-4FB7-81A7-66185A23E5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3477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D94E04-D378-40DA-939B-73FB8C0286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0949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1315C3-884E-4A61-A349-C73480ACF0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3138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1CD4-310C-4E4E-95CE-4B755CDF5FA0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706F-20DD-4F0A-AE3B-3D14FA6B50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285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DAAE56-0B9C-4BDF-90A2-0D95A234B5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82182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542DB7-2205-46CF-804F-7B6D52105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9848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E429CC-53F4-47EA-B655-E31AAF3686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1165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A747-BADC-42B3-A96D-DE0BF9B03529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FD20-D8D9-4713-8BBD-98C7FF72AA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3271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A1D1-9151-495C-B2E5-D413DE01419A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5689-35F3-4599-B07C-37BEA5D54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0636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85A-9C3E-4F46-8628-1DB000E7A349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4AC4-5715-433F-8623-18E4605A11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977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42E45-C84D-4C2C-85E5-4AE0A84BB1A0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813F-2C25-4EA1-859D-F802BC8E9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9357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F435-3155-4032-AFCD-0FC114C3FB77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4802-3A2D-40DF-B9EB-570193AB7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9644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8A9B-2809-4BFD-B2CC-038B431FBE9F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D156-5373-43AF-91D2-BC11477B9A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6987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DB5A-8816-434E-BB50-678457C117BF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794D-E7EF-450F-B570-A13C5BB38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7415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55A75-EC1A-4A57-A09E-ED0244CA1C7D}" type="datetimeFigureOut">
              <a:rPr lang="ru-RU"/>
              <a:pPr>
                <a:defRPr/>
              </a:pPr>
              <a:t>07.07.2018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A7A201-B35E-407D-B0AA-E654B70BA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686B63-D3E2-40A8-8141-C9EB6B4604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va.mbou19.com/p4aa1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827088" y="1412875"/>
            <a:ext cx="7705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latin typeface="Calibri" panose="020F0502020204030204" pitchFamily="34" charset="0"/>
              </a:rPr>
              <a:t>Социальный проект  «Документальные свидетельства войны»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latin typeface="Calibri" panose="020F0502020204030204" pitchFamily="34" charset="0"/>
              </a:rPr>
              <a:t>(«Живая история», «Книга памяти»  - патриотический интернет-проект)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148263" y="4149725"/>
            <a:ext cx="2519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132138" y="3792538"/>
            <a:ext cx="5543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Авторы проекта специальный отряд волонтеров Академического «Сова» МАОУ СОШ № 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Югова Анастасия Владимировна,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учитель истории и обществознания </a:t>
            </a:r>
            <a:r>
              <a:rPr lang="ru-RU" altLang="ru-RU" sz="1800" dirty="0" smtClean="0">
                <a:latin typeface="Calibri" panose="020F0502020204030204" pitchFamily="34" charset="0"/>
              </a:rPr>
              <a:t>МАОУ </a:t>
            </a:r>
            <a:r>
              <a:rPr lang="ru-RU" altLang="ru-RU" sz="1800" dirty="0">
                <a:latin typeface="Calibri" panose="020F0502020204030204" pitchFamily="34" charset="0"/>
              </a:rPr>
              <a:t>СОШ № 19, руководитель волонтерского отряда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Савельева Татьяна Михайловна, учитель информатики </a:t>
            </a:r>
            <a:r>
              <a:rPr lang="ru-RU" altLang="ru-RU" sz="1800" dirty="0" smtClean="0">
                <a:latin typeface="Calibri" panose="020F0502020204030204" pitchFamily="34" charset="0"/>
              </a:rPr>
              <a:t>МАОУ </a:t>
            </a:r>
            <a:r>
              <a:rPr lang="ru-RU" altLang="ru-RU" sz="1800" dirty="0">
                <a:latin typeface="Calibri" panose="020F0502020204030204" pitchFamily="34" charset="0"/>
              </a:rPr>
              <a:t>СОШ № 19, руководитель волонтерского отряда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059113" y="6365875"/>
            <a:ext cx="230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4932363" y="463550"/>
            <a:ext cx="3743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1600" i="1"/>
          </a:p>
        </p:txBody>
      </p:sp>
      <p:sp>
        <p:nvSpPr>
          <p:cNvPr id="26628" name="Прямоугольник 8"/>
          <p:cNvSpPr>
            <a:spLocks noChangeArrowheads="1"/>
          </p:cNvSpPr>
          <p:nvPr/>
        </p:nvSpPr>
        <p:spPr bwMode="auto">
          <a:xfrm>
            <a:off x="427038" y="263525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в рамках проекта</a:t>
            </a: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323850" y="744538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блог и волонтерского отряда «Сова»</a:t>
            </a:r>
          </a:p>
        </p:txBody>
      </p:sp>
      <p:pic>
        <p:nvPicPr>
          <p:cNvPr id="26630" name="Picture 2" descr="C:\Documents and Settings\user\Рабочий стол\КОНКУРС вРЕМЯ ДЕЙСТВОВАТЬ ВОЛОНТЕРЫ 2015\проект волонтеры\проект волонтеры\сайт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1224" r="3725"/>
          <a:stretch>
            <a:fillRect/>
          </a:stretch>
        </p:blipFill>
        <p:spPr bwMode="auto">
          <a:xfrm>
            <a:off x="4751387" y="439855"/>
            <a:ext cx="4105275" cy="5816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0" descr="C:\Documents and Settings\user\Рабочий стол\КОНКУРС вРЕМЯ ДЕЙСТВОВАТЬ ВОЛОНТЕРЫ 2015\проект волонтеры\проект волонтеры\б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6" y="1501736"/>
            <a:ext cx="3538537" cy="19367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8411" r="12492"/>
          <a:stretch>
            <a:fillRect/>
          </a:stretch>
        </p:blipFill>
        <p:spPr bwMode="auto">
          <a:xfrm>
            <a:off x="899103" y="3573016"/>
            <a:ext cx="3311525" cy="30448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4932363" y="463550"/>
            <a:ext cx="3743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1600" i="1"/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323850" y="333375"/>
            <a:ext cx="4025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 и оформлен краеведческий материал по ветеранам Великой Отечественной войны, опубликован на официальном сайте волонтерского отряда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4932363" y="142875"/>
            <a:ext cx="39243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видео фильмы «Дети и война» «Великая Отечественная война глазами моих земляков», «Непокоренные».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Записываются видео-воспоминания где ветераны читают стихи, собственного сочинения, делятся прожитыми страшными годами и публикация их на сайте. </a:t>
            </a:r>
          </a:p>
        </p:txBody>
      </p:sp>
      <p:pic>
        <p:nvPicPr>
          <p:cNvPr id="27654" name="Picture 21" descr="C:\Documents and Settings\user\Рабочий стол\КОНКУРС вРЕМЯ ДЕЙСТВОВАТЬ ВОЛОНТЕРЫ 2015\проект волонтеры\IMG_2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7642"/>
            <a:ext cx="3316288" cy="22113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2" descr="C:\Documents and Settings\user\Рабочий стол\КОНКУРС вРЕМЯ ДЕЙСТВОВАТЬ ВОЛОНТЕРЫ 2015\проект волонтеры\IMG_2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0" y="4365104"/>
            <a:ext cx="3316287" cy="2209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19281" r="22281"/>
          <a:stretch>
            <a:fillRect/>
          </a:stretch>
        </p:blipFill>
        <p:spPr bwMode="auto">
          <a:xfrm>
            <a:off x="5219700" y="2712592"/>
            <a:ext cx="3168650" cy="40814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4932363" y="463550"/>
            <a:ext cx="3743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1600" i="1"/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1187450" y="231775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победил</a:t>
            </a:r>
          </a:p>
        </p:txBody>
      </p:sp>
      <p:pic>
        <p:nvPicPr>
          <p:cNvPr id="28677" name="Picture 26" descr="C:\Documents and Settings\user\Рабочий стол\КОНКУРС вРЕМЯ ДЕЙСТВОВАТЬ ВОЛОНТЕРЫ 2015\проект волонтеры\Изображение 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6"/>
          <a:stretch>
            <a:fillRect/>
          </a:stretch>
        </p:blipFill>
        <p:spPr bwMode="auto">
          <a:xfrm>
            <a:off x="504032" y="863251"/>
            <a:ext cx="3600450" cy="26939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7" descr="C:\Documents and Settings\user\Рабочий стол\КОНКУРС вРЕМЯ ДЕЙСТВОВАТЬ ВОЛОНТЕРЫ 2015\gwGbp3e3d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56" y="264720"/>
            <a:ext cx="2663825" cy="35528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C:\Documents and Settings\user\Рабочий стол\КОНКУРС вРЕМЯ ДЕЙСТВОВАТЬ ВОЛОНТЕРЫ 2015\сова грамо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4" y="3813175"/>
            <a:ext cx="3400248" cy="25510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9" descr="C:\Documents and Settings\user\Рабочий стол\КОНКУРС вРЕМЯ ДЕЙСТВОВАТЬ ВОЛОНТЕРЫ 2015\проект волонтеры\IMG_26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2592387" cy="38877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4932363" y="463550"/>
            <a:ext cx="3743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1600" i="1"/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1038225" y="290513"/>
            <a:ext cx="244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</a:t>
            </a: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603250" y="573088"/>
            <a:ext cx="36814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04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  <a:defRPr/>
            </a:pPr>
            <a:r>
              <a:rPr lang="ru-RU" altLang="ko-KR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altLang="ko-KR" sz="1800" dirty="0" err="1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Проплата</a:t>
            </a:r>
            <a:r>
              <a:rPr lang="ru-RU" altLang="ko-KR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домена для размещения сайта на  основе конструктора </a:t>
            </a:r>
          </a:p>
          <a:p>
            <a:pPr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e</a:t>
            </a:r>
            <a:r>
              <a:rPr lang="ru-RU" altLang="ko-KR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</a:t>
            </a:r>
            <a:r>
              <a:rPr lang="en-US" altLang="ko-KR" sz="1800" dirty="0" err="1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pablisher</a:t>
            </a:r>
            <a:r>
              <a:rPr lang="ru-RU" altLang="ko-KR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2500 тысяч рублей в год,</a:t>
            </a:r>
          </a:p>
          <a:p>
            <a:pPr algn="just">
              <a:spcBef>
                <a:spcPct val="0"/>
              </a:spcBef>
              <a:buFontTx/>
              <a:buChar char="•"/>
              <a:defRPr/>
            </a:pPr>
            <a:r>
              <a:rPr lang="ru-RU" altLang="ko-KR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Печатная продукция – </a:t>
            </a:r>
          </a:p>
          <a:p>
            <a:pPr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ko-KR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печать книги «Документальные свидетельства войны»</a:t>
            </a:r>
          </a:p>
          <a:p>
            <a:pPr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ko-KR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в количестве 100 экземпляров -10.000 – черно-белая полиграфия, - 20000 рублей -цветная полиграфия.</a:t>
            </a:r>
            <a:r>
              <a:rPr lang="ru-RU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702" name="Picture 30" descr="C:\Documents and Settings\user\Рабочий стол\КОНКУРС вРЕМЯ ДЕЙСТВОВАТЬ ВОЛОНТЕРЫ 2015\проект волонтеры\IMG_2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406">
            <a:off x="654333" y="3227798"/>
            <a:ext cx="2752543" cy="183744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1" descr="C:\Documents and Settings\user\Рабочий стол\КОНКУРС вРЕМЯ ДЕЙСТВОВАТЬ ВОЛОНТЕРЫ 2015\проект волонтеры\IMG_2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15" y="344637"/>
            <a:ext cx="3239259" cy="21615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2" descr="C:\Documents and Settings\user\Рабочий стол\КОНКУРС вРЕМЯ ДЕЙСТВОВАТЬ ВОЛОНТЕРЫ 2015\проект волонтеры\IMG_2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85" y="2404242"/>
            <a:ext cx="3474613" cy="23164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3" descr="C:\Documents and Settings\user\Рабочий стол\КОНКУРС вРЕМЯ ДЕЙСТВОВАТЬ ВОЛОНТЕРЫ 2015\проект волонтеры\IMG_27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81" y="4807802"/>
            <a:ext cx="2700026" cy="18006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4" descr="C:\Documents and Settings\user\Рабочий стол\КОНКУРС вРЕМЯ ДЕЙСТВОВАТЬ ВОЛОНТЕРЫ 2015\проект волонтеры\Изображение 0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16" y="4581128"/>
            <a:ext cx="3239258" cy="21602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717550" y="984250"/>
            <a:ext cx="37036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память о героях Великой Отечественной войны, детях войны, малолетних узниках концлагерей, ветеранах труда.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i="1"/>
              <a:t>	</a:t>
            </a:r>
            <a:endParaRPr lang="ru-RU" altLang="ru-RU" sz="1600" i="1"/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003800" y="692150"/>
            <a:ext cx="352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i="1" u="sng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i="1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2987675" y="369888"/>
            <a:ext cx="292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Цели данного проекта: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4859338" y="846138"/>
            <a:ext cx="37528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Вовлечение молодого поколения к теме патриотизма в рамках современных технологий: создание сайта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совместная работа с ассоциациями ветеранов, узников концлагерей, тружеников тыла.</a:t>
            </a:r>
          </a:p>
        </p:txBody>
      </p:sp>
      <p:pic>
        <p:nvPicPr>
          <p:cNvPr id="18438" name="Содержимое 5" descr="Изображение 4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214">
            <a:off x="952500" y="2789238"/>
            <a:ext cx="3175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6" descr="Изображение 38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921250"/>
            <a:ext cx="24765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C:\Documents and Settings\user\Рабочий стол\КОНКУРС вРЕМЯ ДЕЙСТВОВАТЬ ВОЛОНТЕРЫ 2015\проект волонтеры\Изображение 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54413"/>
            <a:ext cx="3608388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-2989263" y="5732463"/>
            <a:ext cx="45720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395288" y="898525"/>
            <a:ext cx="41052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Собрать и обобщить воспоминания о Великой Отечественной войне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Блога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 в поддержку проекта, позволяет организовать проектно-исследовательскую деятельность учащихся с помощью доступных их возрасту веб-сервисов и др.) 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сайта</a:t>
            </a:r>
            <a:r>
              <a:rPr lang="ru-RU" altLang="ru-RU" sz="1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волонтерского отряда. (плюсы создания сайта для работы в интернет пространстве и доступности информации о проведенных акциях и др.) 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Снять видеоролики с ветеранами, малолетними узниками концлагерей, тружениками тыла, где те расскажут свою собственную военную историю войны и победы.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Прямоугольник 9"/>
          <p:cNvSpPr>
            <a:spLocks noChangeArrowheads="1"/>
          </p:cNvSpPr>
          <p:nvPr/>
        </p:nvSpPr>
        <p:spPr bwMode="auto">
          <a:xfrm>
            <a:off x="4716463" y="476250"/>
            <a:ext cx="41290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архив памяти и опубликовать его в сети интернет, чтоб каждый мог воспользоваться и посмотреть истории судеб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Напечатать книгу «Документальные свидетельства войны»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нравственных качеств, творческой и социальной активности воспитанников.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10"/>
          <p:cNvSpPr>
            <a:spLocks noChangeArrowheads="1"/>
          </p:cNvSpPr>
          <p:nvPr/>
        </p:nvSpPr>
        <p:spPr bwMode="auto">
          <a:xfrm>
            <a:off x="1216025" y="246063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altLang="ru-RU" sz="1800" b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2" name="Прямоугольник 12"/>
          <p:cNvSpPr>
            <a:spLocks noChangeArrowheads="1"/>
          </p:cNvSpPr>
          <p:nvPr/>
        </p:nvSpPr>
        <p:spPr bwMode="auto">
          <a:xfrm>
            <a:off x="2260600" y="568325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altLang="ru-RU" sz="1800" b="1">
                <a:cs typeface="Times New Roman" panose="02020603050405020304" pitchFamily="18" charset="0"/>
              </a:rPr>
              <a:t>:</a:t>
            </a:r>
            <a:endParaRPr lang="ru-RU" altLang="ru-RU" sz="1000"/>
          </a:p>
        </p:txBody>
      </p:sp>
      <p:pic>
        <p:nvPicPr>
          <p:cNvPr id="19463" name="Picture 7" descr="C:\Documents and Settings\user\Рабочий стол\КОНКУРС вРЕМЯ ДЕЙСТВОВАТЬ ВОЛОНТЕРЫ 2015\проект волонтеры\проект волонтеры\сайт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t="2673" r="17397"/>
          <a:stretch>
            <a:fillRect/>
          </a:stretch>
        </p:blipFill>
        <p:spPr bwMode="auto">
          <a:xfrm>
            <a:off x="4595813" y="4005263"/>
            <a:ext cx="204152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C:\Documents and Settings\user\Рабочий стол\КОНКУРС вРЕМЯ ДЕЙСТВОВАТЬ ВОЛОНТЕРЫ 2015\проект волонтеры\проект волонтеры\сайт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8047" r="23509" b="4477"/>
          <a:stretch>
            <a:fillRect/>
          </a:stretch>
        </p:blipFill>
        <p:spPr bwMode="auto">
          <a:xfrm>
            <a:off x="6637338" y="2941638"/>
            <a:ext cx="230346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1187450" y="149225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323850" y="471488"/>
            <a:ext cx="4103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электронной «Книги Памяти на сайте волонтерского отряда «Сова»: история одной фотографии, летопись семейного подвига, война в истории одной семьи, видео-воспоминания «Война глазами моих земляков», герои в моей семье и др. 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http://cova.mbou19.com/p4aa1.html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Расширить виды творческой деятельности во внеурочное время и в системе дополнительного образования детей, для наиболее полного удовлетворения их интересов, а также для наиболее полной реализации способностей и возможностей обучающихся в объединениях по интересам.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5724525" y="71438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4956175" y="512763"/>
            <a:ext cx="3889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информативности учителей в практических приемах и способах адаптации и интеграции детей в поликультурном образовательном пространстве.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Распространение информационных материалов, записи воспоминаний ветеранов по теме Великой Отечественной войны в сети Интернет.</a:t>
            </a:r>
          </a:p>
        </p:txBody>
      </p:sp>
      <p:pic>
        <p:nvPicPr>
          <p:cNvPr id="20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045189"/>
            <a:ext cx="3168650" cy="26717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C:\Documents and Settings\user\Рабочий стол\КОНКУРС вРЕМЯ ДЕЙСТВОВАТЬ ВОЛОНТЕРЫ 2015\проект волонтеры\Изображение 1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98" y="2774944"/>
            <a:ext cx="2886075" cy="19240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 descr="C:\Documents and Settings\user\Рабочий стол\КОНКУРС вРЕМЯ ДЕЙСТВОВАТЬ ВОЛОНТЕРЫ 2015\проект волонтеры\Изображение 15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r="6001"/>
          <a:stretch/>
        </p:blipFill>
        <p:spPr bwMode="auto">
          <a:xfrm>
            <a:off x="4644008" y="4577919"/>
            <a:ext cx="3384376" cy="21390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684213" y="160338"/>
            <a:ext cx="3348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жителей микрорайона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611188" y="617538"/>
            <a:ext cx="37814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Привлечение родителей, бабушек и дедушек через современные информационные сервисы (сайт и блок волонтерского отряда) к проблеме патриотического воспитания подрастающего поколения.</a:t>
            </a:r>
          </a:p>
        </p:txBody>
      </p:sp>
      <p:pic>
        <p:nvPicPr>
          <p:cNvPr id="18441" name="Picture 9" descr="C:\Documents and Settings\user\Рабочий стол\КОНКУРС вРЕМЯ ДЕЙСТВОВАТЬ ВОЛОНТЕРЫ 2015\проект волонтеры\проект волонтеры\сайт2.jpg"/>
          <p:cNvPicPr>
            <a:picLocks noChangeAspect="1" noChangeArrowheads="1"/>
          </p:cNvPicPr>
          <p:nvPr/>
        </p:nvPicPr>
        <p:blipFill>
          <a:blip r:embed="rId3" cstate="print"/>
          <a:srcRect l="19719" t="5380" r="13453"/>
          <a:stretch>
            <a:fillRect/>
          </a:stretch>
        </p:blipFill>
        <p:spPr bwMode="auto">
          <a:xfrm>
            <a:off x="4776602" y="764704"/>
            <a:ext cx="4111772" cy="47683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510" name="Picture 2" descr="C:\Documents and Settings\user\Рабочий стол\КОНКУРС вРЕМЯ ДЕЙСТВОВАТЬ ВОЛОНТЕРЫ 2015\проект волонтеры\Изображение 1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57" y="2711398"/>
            <a:ext cx="2746375" cy="18303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5" descr="C:\Documents and Settings\user\Рабочий стол\КОНКУРС вРЕМЯ ДЕЙСТВОВАТЬ ВОЛОНТЕРЫ 2015\проект волонтеры\IMG_9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3" y="4541785"/>
            <a:ext cx="3086805" cy="205896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346075" y="219075"/>
            <a:ext cx="3938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выполнения проекта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68313" y="1233488"/>
            <a:ext cx="367188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01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2013- работа с информацией (запись воспоминаний ветеранов Великой Отечественной войны, «Дети и война», воспоминаниями малолетних узников концлагерей и работа с документальными источниками.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3" name="Прямоугольник 10"/>
          <p:cNvSpPr>
            <a:spLocks noChangeArrowheads="1"/>
          </p:cNvSpPr>
          <p:nvPr/>
        </p:nvSpPr>
        <p:spPr bwMode="auto">
          <a:xfrm>
            <a:off x="4787900" y="333375"/>
            <a:ext cx="38163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2014- «Документальные свидетельства войны» подготовка и сбор меморатов к печатному сборнику, разработка сайта и блога; публикация его в  сети интернет, пополнение сайта </a:t>
            </a:r>
          </a:p>
        </p:txBody>
      </p:sp>
      <p:sp>
        <p:nvSpPr>
          <p:cNvPr id="22534" name="Прямоугольник 11"/>
          <p:cNvSpPr>
            <a:spLocks noChangeArrowheads="1"/>
          </p:cNvSpPr>
          <p:nvPr/>
        </p:nvSpPr>
        <p:spPr bwMode="auto">
          <a:xfrm>
            <a:off x="312738" y="895350"/>
            <a:ext cx="4475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Цикл мероприятий рассчитан на 5 лет </a:t>
            </a:r>
          </a:p>
        </p:txBody>
      </p:sp>
      <p:pic>
        <p:nvPicPr>
          <p:cNvPr id="22535" name="Picture 6" descr="C:\Documents and Settings\user\Рабочий стол\презентация форум\форум\Изображение 1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62" y="4933950"/>
            <a:ext cx="2886075" cy="19240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52" y="2420937"/>
            <a:ext cx="3781598" cy="292844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157788"/>
            <a:ext cx="18907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9" descr="C:\Documents and Settings\user\Рабочий стол\КОНКУРС вРЕМЯ ДЕЙСТВОВАТЬ ВОЛОНТЕРЫ 2015\проект волонтеры\Изображение 4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4" y="3273425"/>
            <a:ext cx="2789237" cy="18605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5" name="Прямоугольник 7"/>
          <p:cNvSpPr>
            <a:spLocks noChangeArrowheads="1"/>
          </p:cNvSpPr>
          <p:nvPr/>
        </p:nvSpPr>
        <p:spPr bwMode="auto">
          <a:xfrm>
            <a:off x="468313" y="404813"/>
            <a:ext cx="4032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01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2015 -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интерактивных конкурсов и публикация их на сайте,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сочинения и рисунки на тему «Мир и война глазами детей»;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книги «Памятники Екатеринбурга, посвященные Великой Отечественной войне»;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поздравительные открытки для ветеранов, публикация в сети интернет,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электронной «Книги Памяти на сайте волонтерского отряда «Сова»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 «В твоей семье есть ветеран?» </a:t>
            </a:r>
          </a:p>
        </p:txBody>
      </p:sp>
      <p:pic>
        <p:nvPicPr>
          <p:cNvPr id="2355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7513" r="4594"/>
          <a:stretch>
            <a:fillRect/>
          </a:stretch>
        </p:blipFill>
        <p:spPr bwMode="auto">
          <a:xfrm>
            <a:off x="5052219" y="248692"/>
            <a:ext cx="3290888" cy="2997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C:\Documents and Settings\user\Рабочий стол\КОНКУРС вРЕМЯ ДЕЙСТВОВАТЬ ВОЛОНТЕРЫ 2015\проект волонтеры\проект волонтеры\сайт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7748" r="5849"/>
          <a:stretch>
            <a:fillRect/>
          </a:stretch>
        </p:blipFill>
        <p:spPr bwMode="auto">
          <a:xfrm>
            <a:off x="4643438" y="3789363"/>
            <a:ext cx="2520950" cy="26098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C:\Documents and Settings\user\Рабочий стол\КОНКУРС вРЕМЯ ДЕЙСТВОВАТЬ ВОЛОНТЕРЫ 2015\проект волонтеры\проект волонтеры\сайт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3439" r="15724" b="3595"/>
          <a:stretch>
            <a:fillRect/>
          </a:stretch>
        </p:blipFill>
        <p:spPr bwMode="auto">
          <a:xfrm>
            <a:off x="6840538" y="3213100"/>
            <a:ext cx="2303462" cy="30718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 descr="C:\Documents and Settings\user\Рабочий стол\КОНКУРС вРЕМЯ ДЕЙСТВОВАТЬ ВОЛОНТЕРЫ 2015\проект волонтеры\IMG_27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29128"/>
            <a:ext cx="2892447" cy="19288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4932363" y="463550"/>
            <a:ext cx="3743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1600" i="1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334963" y="279400"/>
            <a:ext cx="42497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01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2015-2016 - Подготовка к печати сборника «Документальные свидетельства войны», в которую вошли  разделы «Дети и война» «Великая Отечественная война глазами моих земляков», «Непокоренные» и др.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2016-2017 - сбор новой информации, публикация их на сайте. Выпуск 2 сборника «Труженики тыла»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2018- продолжение работы </a:t>
            </a:r>
          </a:p>
        </p:txBody>
      </p:sp>
      <p:pic>
        <p:nvPicPr>
          <p:cNvPr id="24581" name="Picture 16" descr="C:\Documents and Settings\user\Рабочий стол\КОНКУРС вРЕМЯ ДЕЙСТВОВАТЬ ВОЛОНТЕРЫ 2015\проект волонтеры\IMG_2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7" y="3018424"/>
            <a:ext cx="2879725" cy="19208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5" descr="C:\Documents and Settings\user\Рабочий стол\КОНКУРС вРЕМЯ ДЕЙСТВОВАТЬ ВОЛОНТЕРЫ 2015\проект волонтеры\Изображение 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7" y="147638"/>
            <a:ext cx="2670175" cy="17811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7" descr="C:\Documents and Settings\user\Рабочий стол\КОНКУРС вРЕМЯ ДЕЙСТВОВАТЬ ВОЛОНТЕРЫ 2015\проект волонтеры\Изображение 6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55422"/>
            <a:ext cx="3641725" cy="24272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8" descr="C:\Documents and Settings\user\Рабочий стол\КОНКУРС вРЕМЯ ДЕЙСТВОВАТЬ ВОЛОНТЕРЫ 2015\проект волонтеры\IMG_29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86313"/>
            <a:ext cx="3106737" cy="20716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9" descr="C:\Documents and Settings\user\Рабочий стол\КОНКУРС вРЕМЯ ДЕЙСТВОВАТЬ ВОЛОНТЕРЫ 2015\проект волонтеры\IMG_27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3179763" cy="21193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4932363" y="463550"/>
            <a:ext cx="3743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1600" i="1"/>
          </a:p>
        </p:txBody>
      </p:sp>
      <p:sp>
        <p:nvSpPr>
          <p:cNvPr id="25604" name="Прямоугольник 8"/>
          <p:cNvSpPr>
            <a:spLocks noChangeArrowheads="1"/>
          </p:cNvSpPr>
          <p:nvPr/>
        </p:nvSpPr>
        <p:spPr bwMode="auto">
          <a:xfrm>
            <a:off x="314325" y="230188"/>
            <a:ext cx="410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в рамках проекта</a:t>
            </a: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539750" y="708025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сайт волонтерского отряда «Сова»</a:t>
            </a:r>
          </a:p>
        </p:txBody>
      </p:sp>
      <p:pic>
        <p:nvPicPr>
          <p:cNvPr id="2560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459"/>
          <a:stretch>
            <a:fillRect/>
          </a:stretch>
        </p:blipFill>
        <p:spPr bwMode="auto">
          <a:xfrm>
            <a:off x="640556" y="1628800"/>
            <a:ext cx="3614737" cy="44815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24991"/>
          <a:stretch>
            <a:fillRect/>
          </a:stretch>
        </p:blipFill>
        <p:spPr bwMode="auto">
          <a:xfrm>
            <a:off x="5008457" y="547712"/>
            <a:ext cx="3657600" cy="5562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ричневое дрожа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714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коричневое дрожание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141</cp:revision>
  <dcterms:created xsi:type="dcterms:W3CDTF">2015-03-28T11:07:49Z</dcterms:created>
  <dcterms:modified xsi:type="dcterms:W3CDTF">2018-07-06T19:51:53Z</dcterms:modified>
</cp:coreProperties>
</file>