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15" r:id="rId3"/>
    <p:sldId id="329" r:id="rId4"/>
    <p:sldId id="330" r:id="rId5"/>
    <p:sldId id="318" r:id="rId6"/>
    <p:sldId id="332" r:id="rId7"/>
    <p:sldId id="333" r:id="rId8"/>
    <p:sldId id="334" r:id="rId9"/>
    <p:sldId id="335" r:id="rId10"/>
    <p:sldId id="336" r:id="rId11"/>
    <p:sldId id="282" r:id="rId12"/>
    <p:sldId id="290" r:id="rId13"/>
    <p:sldId id="324" r:id="rId14"/>
    <p:sldId id="323" r:id="rId15"/>
    <p:sldId id="292" r:id="rId16"/>
    <p:sldId id="338" r:id="rId17"/>
    <p:sldId id="321" r:id="rId18"/>
    <p:sldId id="286" r:id="rId19"/>
    <p:sldId id="325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454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№1</c:v>
                </c:pt>
              </c:strCache>
            </c:strRef>
          </c:tx>
          <c:explosion val="6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незнаю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0.98</c:v>
                </c:pt>
                <c:pt idx="1">
                  <c:v>2.0000000000000014E-2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8657249441042076"/>
          <c:y val="0.29471871511101638"/>
          <c:w val="0.17793367842908525"/>
          <c:h val="0.16643750733269377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№4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волонтер</c:v>
                </c:pt>
                <c:pt idx="1">
                  <c:v>да</c:v>
                </c:pt>
                <c:pt idx="2">
                  <c:v>нет</c:v>
                </c:pt>
                <c:pt idx="3">
                  <c:v>не задумывался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8</c:v>
                </c:pt>
                <c:pt idx="1">
                  <c:v>60</c:v>
                </c:pt>
                <c:pt idx="2">
                  <c:v>20</c:v>
                </c:pt>
                <c:pt idx="3">
                  <c:v>17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001782844310569"/>
          <c:y val="0.54937886403690206"/>
          <c:w val="0.25105116213155426"/>
          <c:h val="0.32153592456379931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№1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незнаю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0.75000000000000111</c:v>
                </c:pt>
                <c:pt idx="1">
                  <c:v>0.1</c:v>
                </c:pt>
                <c:pt idx="2">
                  <c:v>0.15000000000000024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2206632157091419"/>
          <c:y val="0.59334090888502589"/>
          <c:w val="0.14552627102167784"/>
          <c:h val="0.23983514668590974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150579150579159E-2"/>
          <c:y val="6.4417177914110738E-2"/>
          <c:w val="0.56756756756756599"/>
          <c:h val="0.720858895705521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Лично мне</c:v>
                </c:pt>
              </c:strCache>
            </c:strRef>
          </c:tx>
          <c:spPr>
            <a:solidFill>
              <a:srgbClr val="9999FF"/>
            </a:solidFill>
            <a:ln w="12713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2">
                  <c:v>Кому польза?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Моим близким</c:v>
                </c:pt>
              </c:strCache>
            </c:strRef>
          </c:tx>
          <c:spPr>
            <a:solidFill>
              <a:srgbClr val="993366"/>
            </a:solidFill>
            <a:ln w="12713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2">
                  <c:v>Кому польза?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Окружающему миру</c:v>
                </c:pt>
              </c:strCache>
            </c:strRef>
          </c:tx>
          <c:spPr>
            <a:solidFill>
              <a:srgbClr val="FFFFCC"/>
            </a:solidFill>
            <a:ln w="12713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2">
                  <c:v>Кому польза?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2">
                  <c:v>5</c:v>
                </c:pt>
              </c:numCache>
            </c:numRef>
          </c:val>
        </c:ser>
        <c:gapDepth val="0"/>
        <c:shape val="box"/>
        <c:axId val="49456256"/>
        <c:axId val="49457792"/>
        <c:axId val="0"/>
      </c:bar3DChart>
      <c:catAx>
        <c:axId val="49456256"/>
        <c:scaling>
          <c:orientation val="minMax"/>
        </c:scaling>
        <c:delete val="1"/>
        <c:axPos val="b"/>
        <c:numFmt formatCode="General" sourceLinked="1"/>
        <c:tickLblPos val="none"/>
        <c:crossAx val="49457792"/>
        <c:crosses val="autoZero"/>
        <c:auto val="1"/>
        <c:lblAlgn val="ctr"/>
        <c:lblOffset val="100"/>
        <c:tickLblSkip val="2"/>
        <c:tickMarkSkip val="1"/>
      </c:catAx>
      <c:valAx>
        <c:axId val="49457792"/>
        <c:scaling>
          <c:orientation val="minMax"/>
        </c:scaling>
        <c:axPos val="l"/>
        <c:majorGridlines>
          <c:spPr>
            <a:ln w="317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9456256"/>
        <c:crosses val="autoZero"/>
        <c:crossBetween val="between"/>
      </c:valAx>
      <c:spPr>
        <a:noFill/>
        <a:ln w="25425">
          <a:noFill/>
        </a:ln>
      </c:spPr>
    </c:plotArea>
    <c:legend>
      <c:legendPos val="r"/>
      <c:layout>
        <c:manualLayout>
          <c:xMode val="edge"/>
          <c:yMode val="edge"/>
          <c:x val="0.66795366795366795"/>
          <c:y val="0.2730061349693253"/>
          <c:w val="0.32432432432432606"/>
          <c:h val="0.45398773006134968"/>
        </c:manualLayout>
      </c:layout>
      <c:spPr>
        <a:noFill/>
        <a:ln w="3178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 pitchFamily="34" charset="0"/>
              <a:ea typeface="Arial Cyr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2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0.70834</cdr:x>
      <cdr:y>0.58824</cdr:y>
    </cdr:from>
    <cdr:to>
      <cdr:x>1</cdr:x>
      <cdr:y>1</cdr:y>
    </cdr:to>
    <cdr:pic>
      <cdr:nvPicPr>
        <cdr:cNvPr id="2" name="Picture 2" descr="http://gkecopoldnr.ru/wp-content/uploads/2018/12/ecovolonter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357850" y="2928957"/>
          <a:ext cx="2000232" cy="1500174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0.66063</cdr:x>
      <cdr:y>0</cdr:y>
    </cdr:from>
    <cdr:to>
      <cdr:x>0.9292</cdr:x>
      <cdr:y>0.55202</cdr:y>
    </cdr:to>
    <cdr:pic>
      <cdr:nvPicPr>
        <cdr:cNvPr id="2" name="Picture 12" descr="Похожее изображени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332951" y="0"/>
          <a:ext cx="2168039" cy="243534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68" y="5643578"/>
            <a:ext cx="4929222" cy="928694"/>
          </a:xfrm>
        </p:spPr>
        <p:txBody>
          <a:bodyPr>
            <a:normAutofit fontScale="85000" lnSpcReduction="10000"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 волонтер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 Горбенко Ангелина Игоревна</a:t>
            </a:r>
          </a:p>
          <a:p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0"/>
            <a:ext cx="685804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b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  <a:b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ОБЩЕОБРАЗОВАТЕЛЬНАЯ ШКОЛА № 12</a:t>
            </a:r>
            <a:b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ИМЕНИ С.Н.КРАВЦОВА</a:t>
            </a:r>
            <a:b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ЛЕНИНГРАДСКИЙ РАЙОН КРАСНОДАРСКОГО </a:t>
            </a:r>
            <a:r>
              <a:rPr lang="ru-RU" sz="1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pPr lvl="0" algn="ctr">
              <a:spcBef>
                <a:spcPct val="0"/>
              </a:spcBef>
              <a:defRPr/>
            </a:pPr>
            <a:endParaRPr lang="ru-RU" sz="11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1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95" y="142852"/>
            <a:ext cx="21798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643042" y="3214686"/>
            <a:ext cx="6572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Экологическое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волонтёрство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один из процессов социализации молодежи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1" descr="Картинки по запросу год доброволь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0"/>
            <a:ext cx="1447800" cy="1446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«</a:t>
            </a:r>
            <a:r>
              <a:rPr lang="ru-RU" sz="2800" b="1" dirty="0"/>
              <a:t>Достигнутые мной </a:t>
            </a:r>
            <a:r>
              <a:rPr lang="ru-RU" sz="2800" b="1" dirty="0" smtClean="0"/>
              <a:t>цели </a:t>
            </a:r>
            <a:r>
              <a:rPr lang="ru-RU" sz="2800" b="1" dirty="0"/>
              <a:t>принесут пользу кому?»</a:t>
            </a:r>
            <a:endParaRPr lang="ru-RU" sz="2800" dirty="0"/>
          </a:p>
        </p:txBody>
      </p:sp>
      <p:graphicFrame>
        <p:nvGraphicFramePr>
          <p:cNvPr id="4" name="Объект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447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Создание школьной волонтерской организации «Зеленое движение Кубани»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6517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pp.userapi.com/c837520/v837520844/32914/kjE9_Q922Fc.jpg"/>
          <p:cNvPicPr>
            <a:picLocks noChangeAspect="1" noChangeArrowheads="1"/>
          </p:cNvPicPr>
          <p:nvPr/>
        </p:nvPicPr>
        <p:blipFill>
          <a:blip r:embed="rId3" cstate="print"/>
          <a:srcRect l="11579" t="2807"/>
          <a:stretch>
            <a:fillRect/>
          </a:stretch>
        </p:blipFill>
        <p:spPr bwMode="auto">
          <a:xfrm>
            <a:off x="4357686" y="2357430"/>
            <a:ext cx="4608396" cy="3799184"/>
          </a:xfrm>
          <a:prstGeom prst="rect">
            <a:avLst/>
          </a:prstGeom>
          <a:noFill/>
        </p:spPr>
      </p:pic>
      <p:pic>
        <p:nvPicPr>
          <p:cNvPr id="6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00108"/>
            <a:ext cx="1285852" cy="128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285852" y="2857496"/>
            <a:ext cx="3357586" cy="928694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экологическое</a:t>
            </a:r>
          </a:p>
          <a:p>
            <a:pPr marL="0">
              <a:spcBef>
                <a:spcPts val="0"/>
              </a:spcBef>
              <a:buFont typeface="Arial" charset="0"/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просвещение</a:t>
            </a:r>
          </a:p>
          <a:p>
            <a:endParaRPr lang="ru-RU" dirty="0" smtClean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85786" y="4286256"/>
            <a:ext cx="3286148" cy="928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экологические акции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286380" y="4286256"/>
            <a:ext cx="3571900" cy="10001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</a:t>
            </a: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572132" y="2857496"/>
            <a:ext cx="3286148" cy="9286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природоохранная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428992" y="5500702"/>
            <a:ext cx="3214710" cy="10001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Экологический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туризм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274638"/>
            <a:ext cx="8229600" cy="115409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Направления деятельности   школьных  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эковолонтеров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928662" y="1571612"/>
            <a:ext cx="5715040" cy="1071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Девиз: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Птицы в ладонях, сердце в груди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Юный эколог, всегда впереди!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7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4" descr="http://ggpk.by/Files/image/logotip_akci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142984"/>
            <a:ext cx="1500166" cy="1486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Образовательный проект «Волонтер»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user\Desktop\10 ПРОЕКТЫ\Горбенко\6dGaFFB8Zb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357982" cy="4768487"/>
          </a:xfrm>
          <a:prstGeom prst="rect">
            <a:avLst/>
          </a:prstGeom>
          <a:noFill/>
        </p:spPr>
      </p:pic>
      <p:pic>
        <p:nvPicPr>
          <p:cNvPr id="4" name="Picture 3" descr="https://cdn3.iconfinder.com/data/icons/ecology-and-nature-6/600/eco-ecology-save-hand-leaf-people-environment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072074"/>
            <a:ext cx="1481108" cy="148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user\Desktop\10 ПРОЕКТЫ\Горбенко\IMG-20190509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7572428" cy="567932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7158" y="214290"/>
            <a:ext cx="8229600" cy="1143000"/>
          </a:xfrm>
          <a:prstGeom prst="rect">
            <a:avLst/>
          </a:prstGeom>
          <a:solidFill>
            <a:srgbClr val="7ABC32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Экологическая  акция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Чистый берег- чистая совесть!»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vJS2REMc20.jpg"/>
          <p:cNvPicPr>
            <a:picLocks noChangeAspect="1" noChangeArrowheads="1"/>
          </p:cNvPicPr>
          <p:nvPr/>
        </p:nvPicPr>
        <p:blipFill>
          <a:blip r:embed="rId2" cstate="print"/>
          <a:srcRect l="29687" t="14830" b="10140"/>
          <a:stretch>
            <a:fillRect/>
          </a:stretch>
        </p:blipFill>
        <p:spPr bwMode="auto">
          <a:xfrm>
            <a:off x="785786" y="1357298"/>
            <a:ext cx="7132603" cy="5072098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357158" y="214290"/>
            <a:ext cx="8429684" cy="1000132"/>
          </a:xfrm>
          <a:prstGeom prst="rect">
            <a:avLst/>
          </a:prstGeom>
          <a:solidFill>
            <a:srgbClr val="7ABC32"/>
          </a:solidFill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слёт экологов в лагере «Смена» 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медиаплощадка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357158" y="214290"/>
            <a:ext cx="8429684" cy="1000132"/>
          </a:xfrm>
          <a:prstGeom prst="rect">
            <a:avLst/>
          </a:prstGeom>
          <a:solidFill>
            <a:srgbClr val="7ABC32"/>
          </a:solidFill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Окружной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форум «Молодая волна-2019»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«Поколение добровольцев»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hqhbLiV6w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3730" y="1340768"/>
            <a:ext cx="4130270" cy="2736304"/>
          </a:xfrm>
          <a:prstGeom prst="rect">
            <a:avLst/>
          </a:prstGeom>
        </p:spPr>
      </p:pic>
      <p:pic>
        <p:nvPicPr>
          <p:cNvPr id="5" name="Рисунок 4" descr="nIXuvubjW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5112568" cy="3407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user\Desktop\10 ПРОЕКТЫ\Горбенко\IMG-20190509-WA0046.jpg"/>
          <p:cNvPicPr>
            <a:picLocks noChangeAspect="1" noChangeArrowheads="1"/>
          </p:cNvPicPr>
          <p:nvPr/>
        </p:nvPicPr>
        <p:blipFill>
          <a:blip r:embed="rId2" cstate="print"/>
          <a:srcRect l="10308" t="3094" r="30937" b="16473"/>
          <a:stretch>
            <a:fillRect/>
          </a:stretch>
        </p:blipFill>
        <p:spPr bwMode="auto">
          <a:xfrm>
            <a:off x="5286380" y="3357562"/>
            <a:ext cx="3523816" cy="321471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9397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Эколого-просветительный </a:t>
            </a:r>
            <a:r>
              <a:rPr lang="ru-RU" sz="4000" b="1" dirty="0" err="1" smtClean="0">
                <a:solidFill>
                  <a:srgbClr val="C00000"/>
                </a:solidFill>
              </a:rPr>
              <a:t>квест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5357850" cy="40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  <a:solidFill>
            <a:srgbClr val="7ABC32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Экологическая  акция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«Нашим рекам чистые берега!»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 descr="C:\Users\User\Desktop\наука 2017-18\экоотряд\f9efdb73b2f57c074947fc940c7e1fe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5930" cy="133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10 ПРОЕКТЫ\Горбенко\IMG-20190509-WA0035.jpg"/>
          <p:cNvPicPr>
            <a:picLocks noChangeAspect="1" noChangeArrowheads="1"/>
          </p:cNvPicPr>
          <p:nvPr/>
        </p:nvPicPr>
        <p:blipFill>
          <a:blip r:embed="rId3" cstate="print"/>
          <a:srcRect r="-1563" b="20833"/>
          <a:stretch>
            <a:fillRect/>
          </a:stretch>
        </p:blipFill>
        <p:spPr bwMode="auto">
          <a:xfrm>
            <a:off x="214282" y="1571612"/>
            <a:ext cx="6000792" cy="3508155"/>
          </a:xfrm>
          <a:prstGeom prst="rect">
            <a:avLst/>
          </a:prstGeom>
          <a:noFill/>
        </p:spPr>
      </p:pic>
      <p:pic>
        <p:nvPicPr>
          <p:cNvPr id="9217" name="Picture 1" descr="C:\Users\user\Desktop\10 ПРОЕКТЫ\Горбенко\IMG-20190509-WA0029.jpg"/>
          <p:cNvPicPr>
            <a:picLocks noChangeAspect="1" noChangeArrowheads="1"/>
          </p:cNvPicPr>
          <p:nvPr/>
        </p:nvPicPr>
        <p:blipFill>
          <a:blip r:embed="rId4" cstate="print"/>
          <a:srcRect l="23881" t="1990" b="20397"/>
          <a:stretch>
            <a:fillRect/>
          </a:stretch>
        </p:blipFill>
        <p:spPr bwMode="auto">
          <a:xfrm>
            <a:off x="4786314" y="3429000"/>
            <a:ext cx="4071934" cy="3113859"/>
          </a:xfrm>
          <a:prstGeom prst="rect">
            <a:avLst/>
          </a:prstGeom>
          <a:noFill/>
        </p:spPr>
      </p:pic>
      <p:pic>
        <p:nvPicPr>
          <p:cNvPr id="9219" name="Picture 3" descr="https://cdn3.iconfinder.com/data/icons/ecology-and-nature-6/600/eco-ecology-save-hand-leaf-people-environment-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714488"/>
            <a:ext cx="1481108" cy="1481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ABC32"/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Награждение лучших волонтеров Краснодарского края  2018 год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1442" name="Picture 2" descr="C:\Users\user\Desktop\10 ПРОЕКТЫ\Горбенко\IMG-20190509-WA0043.jpg"/>
          <p:cNvPicPr>
            <a:picLocks noChangeAspect="1" noChangeArrowheads="1"/>
          </p:cNvPicPr>
          <p:nvPr/>
        </p:nvPicPr>
        <p:blipFill>
          <a:blip r:embed="rId2" cstate="print"/>
          <a:srcRect t="23958" r="591" b="6250"/>
          <a:stretch>
            <a:fillRect/>
          </a:stretch>
        </p:blipFill>
        <p:spPr bwMode="auto">
          <a:xfrm>
            <a:off x="1029644" y="1643050"/>
            <a:ext cx="704281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72098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изучить историю возникновения  экологического волонтерства;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проведение социологического опроса;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доказать важность и значимость получения знаний о </a:t>
            </a:r>
            <a:r>
              <a:rPr lang="ru-RU" dirty="0" err="1" smtClean="0">
                <a:solidFill>
                  <a:schemeClr val="tx1"/>
                </a:solidFill>
              </a:rPr>
              <a:t>волонтерстве</a:t>
            </a:r>
            <a:r>
              <a:rPr lang="ru-RU" dirty="0" smtClean="0">
                <a:solidFill>
                  <a:schemeClr val="tx1"/>
                </a:solidFill>
              </a:rPr>
              <a:t> для школьников;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разработать рекомендации по организации экологического волонтерства в школе;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оказать позитивное влияние на сверстников при выборе ими жизненных ценностей.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6449940" cy="7920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Задачи</a:t>
            </a:r>
          </a:p>
        </p:txBody>
      </p:sp>
      <p:pic>
        <p:nvPicPr>
          <p:cNvPr id="6" name="Picture 4" descr="http://ggpk.by/Files/image/logotip_akci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1874007" cy="1857364"/>
          </a:xfrm>
          <a:prstGeom prst="rect">
            <a:avLst/>
          </a:prstGeom>
          <a:noFill/>
        </p:spPr>
      </p:pic>
      <p:pic>
        <p:nvPicPr>
          <p:cNvPr id="7" name="Picture 11" descr="Картинки по запросу год доброволь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447800" cy="144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Eco-Leaves-And-Green-Wave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304"/>
          </a:xfrm>
          <a:prstGeom prst="rect">
            <a:avLst/>
          </a:prstGeom>
          <a:noFill/>
        </p:spPr>
      </p:pic>
      <p:pic>
        <p:nvPicPr>
          <p:cNvPr id="1030" name="Picture 6" descr="http://ds04.infourok.ru/uploads/ex/1318/0004454f-60694509/hello_html_m4dc429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1976438" cy="1976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9058" y="2571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Мы любим свою малую родину и хотим сохранить </a:t>
            </a:r>
            <a:r>
              <a:rPr lang="ru-RU" sz="2400" b="1" smtClean="0">
                <a:solidFill>
                  <a:schemeClr val="tx2">
                    <a:lumMod val="75000"/>
                  </a:schemeClr>
                </a:solidFill>
              </a:rPr>
              <a:t>красоту Кубанской земли!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1 этап Подготовительный.</a:t>
            </a:r>
            <a:endParaRPr lang="ru-RU" dirty="0"/>
          </a:p>
          <a:p>
            <a:r>
              <a:rPr lang="ru-RU" dirty="0"/>
              <a:t>   Изучение литературы по экологическому движению, нормативной документации,</a:t>
            </a:r>
            <a:r>
              <a:rPr lang="ru-RU" b="1" dirty="0"/>
              <a:t> </a:t>
            </a:r>
            <a:r>
              <a:rPr lang="ru-RU" dirty="0"/>
              <a:t>разработка проекта.</a:t>
            </a:r>
          </a:p>
          <a:p>
            <a:r>
              <a:rPr lang="en-US" b="1" dirty="0"/>
              <a:t>II</a:t>
            </a:r>
            <a:r>
              <a:rPr lang="ru-RU" b="1" dirty="0"/>
              <a:t> этап Экспериментально-практический ( реализация проекта )</a:t>
            </a:r>
            <a:endParaRPr lang="ru-RU" dirty="0"/>
          </a:p>
          <a:p>
            <a:r>
              <a:rPr lang="ru-RU" dirty="0"/>
              <a:t>	Социологический опрос учащихся, участие в </a:t>
            </a:r>
            <a:r>
              <a:rPr lang="ru-RU" dirty="0" err="1"/>
              <a:t>экоакциях,обучение</a:t>
            </a:r>
            <a:r>
              <a:rPr lang="ru-RU" dirty="0"/>
              <a:t> по дополнительной программе «Образовательный проект «Волонтер»»</a:t>
            </a:r>
          </a:p>
          <a:p>
            <a:r>
              <a:rPr lang="en-US" b="1" dirty="0"/>
              <a:t>III</a:t>
            </a:r>
            <a:r>
              <a:rPr lang="ru-RU" b="1" dirty="0"/>
              <a:t> этап Информационный</a:t>
            </a:r>
            <a:endParaRPr lang="ru-RU" dirty="0"/>
          </a:p>
          <a:p>
            <a:r>
              <a:rPr lang="ru-RU" dirty="0"/>
              <a:t>Создание и распространение буклетов по экологическому </a:t>
            </a:r>
            <a:r>
              <a:rPr lang="ru-RU" dirty="0" err="1"/>
              <a:t>волонтерству</a:t>
            </a:r>
            <a:r>
              <a:rPr lang="ru-RU" dirty="0"/>
              <a:t> на основе информационных материалов проекта.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Этапы реализации проекта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 err="1" smtClean="0"/>
              <a:t>экоакций</a:t>
            </a:r>
            <a:endParaRPr lang="ru-RU" dirty="0" smtClean="0"/>
          </a:p>
          <a:p>
            <a:r>
              <a:rPr lang="ru-RU" dirty="0" smtClean="0"/>
              <a:t>обучение</a:t>
            </a:r>
          </a:p>
          <a:p>
            <a:r>
              <a:rPr lang="ru-RU" dirty="0" smtClean="0"/>
              <a:t>Эколого-просветительных </a:t>
            </a:r>
            <a:r>
              <a:rPr lang="ru-RU" dirty="0" err="1" smtClean="0"/>
              <a:t>квесты</a:t>
            </a:r>
            <a:endParaRPr lang="ru-RU" dirty="0" smtClean="0"/>
          </a:p>
          <a:p>
            <a:r>
              <a:rPr lang="ru-RU" dirty="0" err="1" smtClean="0"/>
              <a:t>Экосубботник</a:t>
            </a:r>
            <a:endParaRPr lang="ru-RU" dirty="0" smtClean="0"/>
          </a:p>
          <a:p>
            <a:r>
              <a:rPr lang="ru-RU" dirty="0" smtClean="0"/>
              <a:t>День добрых дел</a:t>
            </a:r>
          </a:p>
          <a:p>
            <a:r>
              <a:rPr lang="ru-RU" dirty="0" err="1" smtClean="0"/>
              <a:t>Онлайн</a:t>
            </a:r>
            <a:r>
              <a:rPr lang="ru-RU" dirty="0" smtClean="0"/>
              <a:t> </a:t>
            </a:r>
            <a:r>
              <a:rPr lang="ru-RU" dirty="0" err="1" smtClean="0"/>
              <a:t>волонтерство</a:t>
            </a:r>
            <a:endParaRPr lang="ru-RU" dirty="0" smtClean="0"/>
          </a:p>
          <a:p>
            <a:r>
              <a:rPr lang="ru-RU" dirty="0" err="1" smtClean="0"/>
              <a:t>Рекрутинг</a:t>
            </a:r>
            <a:r>
              <a:rPr lang="ru-RU" dirty="0" smtClean="0"/>
              <a:t> –привлечение волонтеров через социальные сети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Формы реализации проекта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Мотивация волонтеров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986" name="Picture 2" descr="https://xn--e1abcgakjmf3afc5c8g.xn--p1ai/upload/resize_cache/main/00d/800_800_1/00dc7951616f1b8f6692ed4f3db0cc6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266" y="1928802"/>
            <a:ext cx="5088734" cy="4643470"/>
          </a:xfrm>
          <a:prstGeom prst="rect">
            <a:avLst/>
          </a:prstGeom>
          <a:noFill/>
        </p:spPr>
      </p:pic>
      <p:pic>
        <p:nvPicPr>
          <p:cNvPr id="5" name="Picture 2" descr="C:\Users\user\Desktop\10 ПРОЕКТЫ\Горбенко\IMG-20190509-WA0044.jpg"/>
          <p:cNvPicPr>
            <a:picLocks noChangeAspect="1" noChangeArrowheads="1"/>
          </p:cNvPicPr>
          <p:nvPr/>
        </p:nvPicPr>
        <p:blipFill>
          <a:blip r:embed="rId3" cstate="print"/>
          <a:srcRect l="30080" t="4192" b="39596"/>
          <a:stretch>
            <a:fillRect/>
          </a:stretch>
        </p:blipFill>
        <p:spPr bwMode="auto">
          <a:xfrm>
            <a:off x="0" y="1857364"/>
            <a:ext cx="4154260" cy="319287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5715000"/>
            <a:ext cx="8229600" cy="78583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НУЖЕН!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Правила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деятельности волонтера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img9"/>
          <p:cNvPicPr/>
          <p:nvPr/>
        </p:nvPicPr>
        <p:blipFill>
          <a:blip r:embed="rId2" cstate="print"/>
          <a:srcRect l="3286" t="26084" r="6507" b="13329"/>
          <a:stretch>
            <a:fillRect/>
          </a:stretch>
        </p:blipFill>
        <p:spPr bwMode="auto">
          <a:xfrm>
            <a:off x="571472" y="1643050"/>
            <a:ext cx="80010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Результаты социологического опроса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662" y="2428868"/>
          <a:ext cx="7500990" cy="37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642910" y="1643050"/>
            <a:ext cx="6429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«Знаешь ли ты, кто такой волонтёр?»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3200" b="1" dirty="0"/>
              <a:t>«Хотели бы вы стать волонтером в рамках движения своего района?»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714488"/>
          <a:ext cx="8072494" cy="441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3200" b="1" dirty="0"/>
              <a:t>«Готовы ли вы тратить часть свободного времени на защиту окружающей среды?»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928802"/>
          <a:ext cx="7829576" cy="419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</TotalTime>
  <Words>247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Этапы реализации проекта</vt:lpstr>
      <vt:lpstr>Формы реализации проекта</vt:lpstr>
      <vt:lpstr>Мотивация волонтеров</vt:lpstr>
      <vt:lpstr>Слайд 6</vt:lpstr>
      <vt:lpstr>Результаты социологического опроса</vt:lpstr>
      <vt:lpstr>«Хотели бы вы стать волонтером в рамках движения своего района?» </vt:lpstr>
      <vt:lpstr>«Готовы ли вы тратить часть свободного времени на защиту окружающей среды?»</vt:lpstr>
      <vt:lpstr>«Достигнутые мной цели принесут пользу кому?»</vt:lpstr>
      <vt:lpstr>Создание школьной волонтерской организации «Зеленое движение Кубани»</vt:lpstr>
      <vt:lpstr>Слайд 12</vt:lpstr>
      <vt:lpstr>Образовательный проект «Волонтер»</vt:lpstr>
      <vt:lpstr>Слайд 14</vt:lpstr>
      <vt:lpstr>Слайд 15</vt:lpstr>
      <vt:lpstr>Слайд 16</vt:lpstr>
      <vt:lpstr>Эколого-просветительный квест </vt:lpstr>
      <vt:lpstr>Экологическая  акция  «Нашим рекам чистые берега!»</vt:lpstr>
      <vt:lpstr>Награждение лучших волонтеров Краснодарского края  2018 год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Я</cp:lastModifiedBy>
  <cp:revision>175</cp:revision>
  <dcterms:created xsi:type="dcterms:W3CDTF">2013-08-21T19:17:07Z</dcterms:created>
  <dcterms:modified xsi:type="dcterms:W3CDTF">2019-06-12T20:08:09Z</dcterms:modified>
</cp:coreProperties>
</file>